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3.xml" ContentType="application/vnd.openxmlformats-officedocument.drawingml.diagramLayout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  <p:sldMasterId id="2147483712" r:id="rId2"/>
  </p:sldMasterIdLst>
  <p:notesMasterIdLst>
    <p:notesMasterId r:id="rId28"/>
  </p:notesMasterIdLst>
  <p:handoutMasterIdLst>
    <p:handoutMasterId r:id="rId29"/>
  </p:handoutMasterIdLst>
  <p:sldIdLst>
    <p:sldId id="295" r:id="rId3"/>
    <p:sldId id="358" r:id="rId4"/>
    <p:sldId id="374" r:id="rId5"/>
    <p:sldId id="373" r:id="rId6"/>
    <p:sldId id="368" r:id="rId7"/>
    <p:sldId id="367" r:id="rId8"/>
    <p:sldId id="397" r:id="rId9"/>
    <p:sldId id="375" r:id="rId10"/>
    <p:sldId id="361" r:id="rId11"/>
    <p:sldId id="383" r:id="rId12"/>
    <p:sldId id="395" r:id="rId13"/>
    <p:sldId id="380" r:id="rId14"/>
    <p:sldId id="377" r:id="rId15"/>
    <p:sldId id="386" r:id="rId16"/>
    <p:sldId id="384" r:id="rId17"/>
    <p:sldId id="392" r:id="rId18"/>
    <p:sldId id="404" r:id="rId19"/>
    <p:sldId id="400" r:id="rId20"/>
    <p:sldId id="398" r:id="rId21"/>
    <p:sldId id="399" r:id="rId22"/>
    <p:sldId id="385" r:id="rId23"/>
    <p:sldId id="401" r:id="rId24"/>
    <p:sldId id="403" r:id="rId25"/>
    <p:sldId id="402" r:id="rId26"/>
    <p:sldId id="393" r:id="rId27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935">
          <p15:clr>
            <a:srgbClr val="A4A3A4"/>
          </p15:clr>
        </p15:guide>
        <p15:guide id="2" pos="288">
          <p15:clr>
            <a:srgbClr val="A4A3A4"/>
          </p15:clr>
        </p15:guide>
        <p15:guide id="3" pos="726">
          <p15:clr>
            <a:srgbClr val="A4A3A4"/>
          </p15:clr>
        </p15:guide>
        <p15:guide id="4" pos="5029">
          <p15:clr>
            <a:srgbClr val="A4A3A4"/>
          </p15:clr>
        </p15:guide>
        <p15:guide id="5" pos="4315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80F0F"/>
    <a:srgbClr val="D5240F"/>
    <a:srgbClr val="FFD228"/>
    <a:srgbClr val="ECEBE8"/>
    <a:srgbClr val="D0CBC1"/>
    <a:srgbClr val="999999"/>
    <a:srgbClr val="A7978D"/>
    <a:srgbClr val="6C6B62"/>
    <a:srgbClr val="C76223"/>
    <a:srgbClr val="B80F2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21" autoAdjust="0"/>
    <p:restoredTop sz="91357" autoAdjust="0"/>
  </p:normalViewPr>
  <p:slideViewPr>
    <p:cSldViewPr snapToGrid="0">
      <p:cViewPr>
        <p:scale>
          <a:sx n="70" d="100"/>
          <a:sy n="70" d="100"/>
        </p:scale>
        <p:origin x="-1278" y="36"/>
      </p:cViewPr>
      <p:guideLst>
        <p:guide orient="horz" pos="3935"/>
        <p:guide pos="288"/>
        <p:guide pos="726"/>
        <p:guide pos="5029"/>
        <p:guide pos="43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16"/>
    </p:cViewPr>
  </p:sorterViewPr>
  <p:notesViewPr>
    <p:cSldViewPr snapToGrid="0">
      <p:cViewPr varScale="1">
        <p:scale>
          <a:sx n="74" d="100"/>
          <a:sy n="74" d="100"/>
        </p:scale>
        <p:origin x="-3372" y="-108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DataFiles\SEWT\01%20Outils%20&amp;%20Formulaires\151003%20Outil_calcul_prix_pompag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DataFiles\SEWT\01%20Outils%20&amp;%20Formulaires\151003%20Outil_calcul_prix_pompag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autoTitleDeleted val="1"/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trendline>
            <c:trendlineType val="linear"/>
            <c:intercept val="0"/>
            <c:dispRSqr val="1"/>
            <c:dispEq val="1"/>
            <c:trendlineLbl>
              <c:layout>
                <c:manualLayout>
                  <c:x val="-0.53313711756213233"/>
                  <c:y val="0.17886923970569268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baseline="0"/>
                      <a:t>y = 0,9371x</a:t>
                    </a:r>
                    <a:endParaRPr lang="en-US"/>
                  </a:p>
                </c:rich>
              </c:tx>
              <c:numFmt formatCode="General" sourceLinked="0"/>
            </c:trendlineLbl>
          </c:trendline>
          <c:xVal>
            <c:numRef>
              <c:f>tableau_estimation!$C$2:$C$1051</c:f>
              <c:numCache>
                <c:formatCode>0</c:formatCode>
                <c:ptCount val="1050"/>
                <c:pt idx="0">
                  <c:v>210</c:v>
                </c:pt>
                <c:pt idx="1">
                  <c:v>420</c:v>
                </c:pt>
                <c:pt idx="2">
                  <c:v>630</c:v>
                </c:pt>
                <c:pt idx="3">
                  <c:v>840</c:v>
                </c:pt>
                <c:pt idx="4">
                  <c:v>1050</c:v>
                </c:pt>
                <c:pt idx="5">
                  <c:v>1260</c:v>
                </c:pt>
                <c:pt idx="6">
                  <c:v>1470</c:v>
                </c:pt>
                <c:pt idx="7">
                  <c:v>1680</c:v>
                </c:pt>
                <c:pt idx="8">
                  <c:v>1890</c:v>
                </c:pt>
                <c:pt idx="9">
                  <c:v>2100</c:v>
                </c:pt>
                <c:pt idx="10">
                  <c:v>2310</c:v>
                </c:pt>
                <c:pt idx="11">
                  <c:v>2520</c:v>
                </c:pt>
                <c:pt idx="12">
                  <c:v>2730</c:v>
                </c:pt>
                <c:pt idx="13">
                  <c:v>2940</c:v>
                </c:pt>
                <c:pt idx="14">
                  <c:v>3150</c:v>
                </c:pt>
                <c:pt idx="15">
                  <c:v>3360</c:v>
                </c:pt>
                <c:pt idx="16">
                  <c:v>3570</c:v>
                </c:pt>
                <c:pt idx="17">
                  <c:v>3780</c:v>
                </c:pt>
                <c:pt idx="18">
                  <c:v>3990</c:v>
                </c:pt>
                <c:pt idx="19">
                  <c:v>4200</c:v>
                </c:pt>
                <c:pt idx="20">
                  <c:v>4410</c:v>
                </c:pt>
                <c:pt idx="21">
                  <c:v>4620</c:v>
                </c:pt>
                <c:pt idx="22">
                  <c:v>4830</c:v>
                </c:pt>
                <c:pt idx="23">
                  <c:v>5040</c:v>
                </c:pt>
                <c:pt idx="24">
                  <c:v>5250</c:v>
                </c:pt>
                <c:pt idx="25">
                  <c:v>5460</c:v>
                </c:pt>
                <c:pt idx="26">
                  <c:v>5670</c:v>
                </c:pt>
                <c:pt idx="27">
                  <c:v>5880</c:v>
                </c:pt>
                <c:pt idx="28">
                  <c:v>6090</c:v>
                </c:pt>
                <c:pt idx="29">
                  <c:v>6300</c:v>
                </c:pt>
                <c:pt idx="30">
                  <c:v>6510</c:v>
                </c:pt>
                <c:pt idx="31">
                  <c:v>6720</c:v>
                </c:pt>
                <c:pt idx="32">
                  <c:v>6930</c:v>
                </c:pt>
                <c:pt idx="33">
                  <c:v>7140</c:v>
                </c:pt>
                <c:pt idx="34">
                  <c:v>7350</c:v>
                </c:pt>
                <c:pt idx="35">
                  <c:v>7560</c:v>
                </c:pt>
                <c:pt idx="36">
                  <c:v>7770</c:v>
                </c:pt>
                <c:pt idx="37">
                  <c:v>7980</c:v>
                </c:pt>
                <c:pt idx="38">
                  <c:v>8190</c:v>
                </c:pt>
                <c:pt idx="39">
                  <c:v>8400</c:v>
                </c:pt>
                <c:pt idx="40">
                  <c:v>8610</c:v>
                </c:pt>
                <c:pt idx="41">
                  <c:v>8820</c:v>
                </c:pt>
                <c:pt idx="42">
                  <c:v>9030</c:v>
                </c:pt>
                <c:pt idx="43">
                  <c:v>9240</c:v>
                </c:pt>
                <c:pt idx="44">
                  <c:v>9450</c:v>
                </c:pt>
                <c:pt idx="45">
                  <c:v>9660</c:v>
                </c:pt>
                <c:pt idx="46">
                  <c:v>9870</c:v>
                </c:pt>
                <c:pt idx="47">
                  <c:v>10080</c:v>
                </c:pt>
                <c:pt idx="48">
                  <c:v>10290</c:v>
                </c:pt>
                <c:pt idx="49">
                  <c:v>10500</c:v>
                </c:pt>
                <c:pt idx="50">
                  <c:v>10710</c:v>
                </c:pt>
                <c:pt idx="51">
                  <c:v>10920</c:v>
                </c:pt>
                <c:pt idx="52">
                  <c:v>11130</c:v>
                </c:pt>
                <c:pt idx="53">
                  <c:v>11340</c:v>
                </c:pt>
                <c:pt idx="54">
                  <c:v>11550</c:v>
                </c:pt>
                <c:pt idx="55">
                  <c:v>11760</c:v>
                </c:pt>
                <c:pt idx="56">
                  <c:v>11970</c:v>
                </c:pt>
                <c:pt idx="57">
                  <c:v>12180</c:v>
                </c:pt>
                <c:pt idx="58">
                  <c:v>12390</c:v>
                </c:pt>
                <c:pt idx="59">
                  <c:v>12600</c:v>
                </c:pt>
                <c:pt idx="60">
                  <c:v>420</c:v>
                </c:pt>
                <c:pt idx="61">
                  <c:v>840</c:v>
                </c:pt>
                <c:pt idx="62">
                  <c:v>1260</c:v>
                </c:pt>
                <c:pt idx="63">
                  <c:v>1680</c:v>
                </c:pt>
                <c:pt idx="64">
                  <c:v>2100</c:v>
                </c:pt>
                <c:pt idx="65">
                  <c:v>2520</c:v>
                </c:pt>
                <c:pt idx="66">
                  <c:v>2940</c:v>
                </c:pt>
                <c:pt idx="67">
                  <c:v>3360</c:v>
                </c:pt>
                <c:pt idx="68">
                  <c:v>3780</c:v>
                </c:pt>
                <c:pt idx="69">
                  <c:v>4200</c:v>
                </c:pt>
                <c:pt idx="70">
                  <c:v>4620</c:v>
                </c:pt>
                <c:pt idx="71">
                  <c:v>5040</c:v>
                </c:pt>
                <c:pt idx="72">
                  <c:v>5460</c:v>
                </c:pt>
                <c:pt idx="73">
                  <c:v>5880</c:v>
                </c:pt>
                <c:pt idx="74">
                  <c:v>6300</c:v>
                </c:pt>
                <c:pt idx="75">
                  <c:v>6720</c:v>
                </c:pt>
                <c:pt idx="76">
                  <c:v>7140</c:v>
                </c:pt>
                <c:pt idx="77">
                  <c:v>7560</c:v>
                </c:pt>
                <c:pt idx="78">
                  <c:v>7980</c:v>
                </c:pt>
                <c:pt idx="79">
                  <c:v>8400</c:v>
                </c:pt>
                <c:pt idx="80">
                  <c:v>8820</c:v>
                </c:pt>
                <c:pt idx="81">
                  <c:v>9240</c:v>
                </c:pt>
                <c:pt idx="82">
                  <c:v>9660</c:v>
                </c:pt>
                <c:pt idx="83">
                  <c:v>10080</c:v>
                </c:pt>
                <c:pt idx="84">
                  <c:v>10500</c:v>
                </c:pt>
                <c:pt idx="85">
                  <c:v>10920</c:v>
                </c:pt>
                <c:pt idx="86">
                  <c:v>11340</c:v>
                </c:pt>
                <c:pt idx="87">
                  <c:v>11760</c:v>
                </c:pt>
                <c:pt idx="88">
                  <c:v>12180</c:v>
                </c:pt>
                <c:pt idx="89">
                  <c:v>12600</c:v>
                </c:pt>
                <c:pt idx="90">
                  <c:v>13020</c:v>
                </c:pt>
                <c:pt idx="91">
                  <c:v>13440</c:v>
                </c:pt>
                <c:pt idx="92">
                  <c:v>13860</c:v>
                </c:pt>
                <c:pt idx="93">
                  <c:v>14280</c:v>
                </c:pt>
                <c:pt idx="94">
                  <c:v>14700</c:v>
                </c:pt>
                <c:pt idx="95">
                  <c:v>15120</c:v>
                </c:pt>
                <c:pt idx="96">
                  <c:v>15540</c:v>
                </c:pt>
                <c:pt idx="97">
                  <c:v>15960</c:v>
                </c:pt>
                <c:pt idx="98">
                  <c:v>16380</c:v>
                </c:pt>
                <c:pt idx="99">
                  <c:v>16800</c:v>
                </c:pt>
                <c:pt idx="100">
                  <c:v>17220</c:v>
                </c:pt>
                <c:pt idx="101">
                  <c:v>17640</c:v>
                </c:pt>
                <c:pt idx="102">
                  <c:v>18060</c:v>
                </c:pt>
                <c:pt idx="103">
                  <c:v>18480</c:v>
                </c:pt>
                <c:pt idx="104">
                  <c:v>18900</c:v>
                </c:pt>
                <c:pt idx="105">
                  <c:v>19320</c:v>
                </c:pt>
                <c:pt idx="106">
                  <c:v>19740</c:v>
                </c:pt>
                <c:pt idx="107">
                  <c:v>20160</c:v>
                </c:pt>
                <c:pt idx="108">
                  <c:v>20580</c:v>
                </c:pt>
                <c:pt idx="109">
                  <c:v>21000</c:v>
                </c:pt>
                <c:pt idx="110">
                  <c:v>21420</c:v>
                </c:pt>
                <c:pt idx="111">
                  <c:v>21840</c:v>
                </c:pt>
                <c:pt idx="112">
                  <c:v>22260</c:v>
                </c:pt>
                <c:pt idx="113">
                  <c:v>22680</c:v>
                </c:pt>
                <c:pt idx="114">
                  <c:v>23100</c:v>
                </c:pt>
                <c:pt idx="115">
                  <c:v>23520</c:v>
                </c:pt>
                <c:pt idx="116">
                  <c:v>23940</c:v>
                </c:pt>
                <c:pt idx="117">
                  <c:v>24360</c:v>
                </c:pt>
                <c:pt idx="118">
                  <c:v>24780</c:v>
                </c:pt>
                <c:pt idx="119">
                  <c:v>25200</c:v>
                </c:pt>
                <c:pt idx="120">
                  <c:v>630</c:v>
                </c:pt>
                <c:pt idx="121">
                  <c:v>1260</c:v>
                </c:pt>
                <c:pt idx="122">
                  <c:v>1890</c:v>
                </c:pt>
                <c:pt idx="123">
                  <c:v>2520</c:v>
                </c:pt>
                <c:pt idx="124">
                  <c:v>3150</c:v>
                </c:pt>
                <c:pt idx="125">
                  <c:v>3780</c:v>
                </c:pt>
                <c:pt idx="126">
                  <c:v>4410</c:v>
                </c:pt>
                <c:pt idx="127">
                  <c:v>5040</c:v>
                </c:pt>
                <c:pt idx="128">
                  <c:v>5670</c:v>
                </c:pt>
                <c:pt idx="129">
                  <c:v>6300</c:v>
                </c:pt>
                <c:pt idx="130">
                  <c:v>6930</c:v>
                </c:pt>
                <c:pt idx="131">
                  <c:v>7560</c:v>
                </c:pt>
                <c:pt idx="132">
                  <c:v>8190</c:v>
                </c:pt>
                <c:pt idx="133">
                  <c:v>8820</c:v>
                </c:pt>
                <c:pt idx="134">
                  <c:v>9450</c:v>
                </c:pt>
                <c:pt idx="135">
                  <c:v>10080</c:v>
                </c:pt>
                <c:pt idx="136">
                  <c:v>10710</c:v>
                </c:pt>
                <c:pt idx="137">
                  <c:v>11340</c:v>
                </c:pt>
                <c:pt idx="138">
                  <c:v>11970</c:v>
                </c:pt>
                <c:pt idx="139">
                  <c:v>12600</c:v>
                </c:pt>
                <c:pt idx="140">
                  <c:v>13230</c:v>
                </c:pt>
                <c:pt idx="141">
                  <c:v>13860</c:v>
                </c:pt>
                <c:pt idx="142">
                  <c:v>14490</c:v>
                </c:pt>
                <c:pt idx="143">
                  <c:v>15120</c:v>
                </c:pt>
                <c:pt idx="144">
                  <c:v>15750</c:v>
                </c:pt>
                <c:pt idx="145">
                  <c:v>16380</c:v>
                </c:pt>
                <c:pt idx="146">
                  <c:v>17010</c:v>
                </c:pt>
                <c:pt idx="147">
                  <c:v>17640</c:v>
                </c:pt>
                <c:pt idx="148">
                  <c:v>18270</c:v>
                </c:pt>
                <c:pt idx="149">
                  <c:v>18900</c:v>
                </c:pt>
                <c:pt idx="150">
                  <c:v>19530</c:v>
                </c:pt>
                <c:pt idx="151">
                  <c:v>20160</c:v>
                </c:pt>
                <c:pt idx="152">
                  <c:v>20790</c:v>
                </c:pt>
                <c:pt idx="153">
                  <c:v>21420</c:v>
                </c:pt>
                <c:pt idx="154">
                  <c:v>22050</c:v>
                </c:pt>
                <c:pt idx="155">
                  <c:v>22680</c:v>
                </c:pt>
                <c:pt idx="156">
                  <c:v>23310</c:v>
                </c:pt>
                <c:pt idx="157">
                  <c:v>23940</c:v>
                </c:pt>
                <c:pt idx="158">
                  <c:v>24570</c:v>
                </c:pt>
                <c:pt idx="159">
                  <c:v>25200</c:v>
                </c:pt>
                <c:pt idx="160">
                  <c:v>25830</c:v>
                </c:pt>
                <c:pt idx="161">
                  <c:v>26460</c:v>
                </c:pt>
                <c:pt idx="162">
                  <c:v>27090</c:v>
                </c:pt>
                <c:pt idx="163">
                  <c:v>27720</c:v>
                </c:pt>
                <c:pt idx="164">
                  <c:v>28350</c:v>
                </c:pt>
                <c:pt idx="165">
                  <c:v>28980</c:v>
                </c:pt>
                <c:pt idx="166">
                  <c:v>29610</c:v>
                </c:pt>
                <c:pt idx="167">
                  <c:v>30240</c:v>
                </c:pt>
                <c:pt idx="168">
                  <c:v>30870</c:v>
                </c:pt>
                <c:pt idx="169">
                  <c:v>31500</c:v>
                </c:pt>
                <c:pt idx="170">
                  <c:v>32130</c:v>
                </c:pt>
                <c:pt idx="171">
                  <c:v>32760</c:v>
                </c:pt>
                <c:pt idx="172">
                  <c:v>33390</c:v>
                </c:pt>
                <c:pt idx="173">
                  <c:v>34020</c:v>
                </c:pt>
                <c:pt idx="174">
                  <c:v>34650</c:v>
                </c:pt>
                <c:pt idx="175">
                  <c:v>35280</c:v>
                </c:pt>
                <c:pt idx="176">
                  <c:v>35910</c:v>
                </c:pt>
                <c:pt idx="177">
                  <c:v>36540</c:v>
                </c:pt>
                <c:pt idx="178">
                  <c:v>37170</c:v>
                </c:pt>
                <c:pt idx="179">
                  <c:v>37800</c:v>
                </c:pt>
                <c:pt idx="180">
                  <c:v>840</c:v>
                </c:pt>
                <c:pt idx="181">
                  <c:v>1680</c:v>
                </c:pt>
                <c:pt idx="182">
                  <c:v>2520</c:v>
                </c:pt>
                <c:pt idx="183">
                  <c:v>3360</c:v>
                </c:pt>
                <c:pt idx="184">
                  <c:v>4200</c:v>
                </c:pt>
                <c:pt idx="185">
                  <c:v>5040</c:v>
                </c:pt>
                <c:pt idx="186">
                  <c:v>5880</c:v>
                </c:pt>
                <c:pt idx="187">
                  <c:v>6720</c:v>
                </c:pt>
                <c:pt idx="188">
                  <c:v>7560</c:v>
                </c:pt>
                <c:pt idx="189">
                  <c:v>8400</c:v>
                </c:pt>
                <c:pt idx="190">
                  <c:v>9240</c:v>
                </c:pt>
                <c:pt idx="191">
                  <c:v>10080</c:v>
                </c:pt>
                <c:pt idx="192">
                  <c:v>10920</c:v>
                </c:pt>
                <c:pt idx="193">
                  <c:v>11760</c:v>
                </c:pt>
                <c:pt idx="194">
                  <c:v>12600</c:v>
                </c:pt>
                <c:pt idx="195">
                  <c:v>13440</c:v>
                </c:pt>
                <c:pt idx="196">
                  <c:v>14280</c:v>
                </c:pt>
                <c:pt idx="197">
                  <c:v>15120</c:v>
                </c:pt>
                <c:pt idx="198">
                  <c:v>15960</c:v>
                </c:pt>
                <c:pt idx="199">
                  <c:v>16800</c:v>
                </c:pt>
                <c:pt idx="200">
                  <c:v>17640</c:v>
                </c:pt>
                <c:pt idx="201">
                  <c:v>18480</c:v>
                </c:pt>
                <c:pt idx="202">
                  <c:v>19320</c:v>
                </c:pt>
                <c:pt idx="203">
                  <c:v>20160</c:v>
                </c:pt>
                <c:pt idx="204">
                  <c:v>21000</c:v>
                </c:pt>
                <c:pt idx="205">
                  <c:v>21840</c:v>
                </c:pt>
                <c:pt idx="206">
                  <c:v>22680</c:v>
                </c:pt>
                <c:pt idx="207">
                  <c:v>23520</c:v>
                </c:pt>
                <c:pt idx="208">
                  <c:v>24360</c:v>
                </c:pt>
                <c:pt idx="209">
                  <c:v>25200</c:v>
                </c:pt>
                <c:pt idx="210">
                  <c:v>26040</c:v>
                </c:pt>
                <c:pt idx="211">
                  <c:v>26880</c:v>
                </c:pt>
                <c:pt idx="212">
                  <c:v>27720</c:v>
                </c:pt>
                <c:pt idx="213">
                  <c:v>28560</c:v>
                </c:pt>
                <c:pt idx="214">
                  <c:v>29400</c:v>
                </c:pt>
                <c:pt idx="215">
                  <c:v>30240</c:v>
                </c:pt>
                <c:pt idx="216">
                  <c:v>31080</c:v>
                </c:pt>
                <c:pt idx="217">
                  <c:v>31920</c:v>
                </c:pt>
                <c:pt idx="218">
                  <c:v>32760</c:v>
                </c:pt>
                <c:pt idx="219">
                  <c:v>33600</c:v>
                </c:pt>
                <c:pt idx="220">
                  <c:v>34440</c:v>
                </c:pt>
                <c:pt idx="221">
                  <c:v>35280</c:v>
                </c:pt>
                <c:pt idx="222">
                  <c:v>36120</c:v>
                </c:pt>
                <c:pt idx="223">
                  <c:v>36960</c:v>
                </c:pt>
                <c:pt idx="224">
                  <c:v>37800</c:v>
                </c:pt>
                <c:pt idx="225">
                  <c:v>38640</c:v>
                </c:pt>
                <c:pt idx="226">
                  <c:v>39480</c:v>
                </c:pt>
                <c:pt idx="227">
                  <c:v>40320</c:v>
                </c:pt>
                <c:pt idx="228">
                  <c:v>41160</c:v>
                </c:pt>
                <c:pt idx="229">
                  <c:v>42000</c:v>
                </c:pt>
                <c:pt idx="230">
                  <c:v>42840</c:v>
                </c:pt>
                <c:pt idx="231">
                  <c:v>43680</c:v>
                </c:pt>
                <c:pt idx="232">
                  <c:v>44520</c:v>
                </c:pt>
                <c:pt idx="233">
                  <c:v>45360</c:v>
                </c:pt>
                <c:pt idx="234">
                  <c:v>46200</c:v>
                </c:pt>
                <c:pt idx="235">
                  <c:v>47040</c:v>
                </c:pt>
                <c:pt idx="236">
                  <c:v>47880</c:v>
                </c:pt>
                <c:pt idx="237">
                  <c:v>48720</c:v>
                </c:pt>
                <c:pt idx="238">
                  <c:v>49560</c:v>
                </c:pt>
                <c:pt idx="239">
                  <c:v>50400</c:v>
                </c:pt>
                <c:pt idx="240">
                  <c:v>1050</c:v>
                </c:pt>
                <c:pt idx="241">
                  <c:v>2100</c:v>
                </c:pt>
                <c:pt idx="242">
                  <c:v>3150</c:v>
                </c:pt>
                <c:pt idx="243">
                  <c:v>4200</c:v>
                </c:pt>
                <c:pt idx="244">
                  <c:v>5250</c:v>
                </c:pt>
                <c:pt idx="245">
                  <c:v>6300</c:v>
                </c:pt>
                <c:pt idx="246">
                  <c:v>7350</c:v>
                </c:pt>
                <c:pt idx="247">
                  <c:v>8400</c:v>
                </c:pt>
                <c:pt idx="248">
                  <c:v>9450</c:v>
                </c:pt>
                <c:pt idx="249">
                  <c:v>10500</c:v>
                </c:pt>
                <c:pt idx="250">
                  <c:v>11550</c:v>
                </c:pt>
                <c:pt idx="251">
                  <c:v>12600</c:v>
                </c:pt>
                <c:pt idx="252">
                  <c:v>13650</c:v>
                </c:pt>
                <c:pt idx="253">
                  <c:v>14700</c:v>
                </c:pt>
                <c:pt idx="254">
                  <c:v>15750</c:v>
                </c:pt>
                <c:pt idx="255">
                  <c:v>16800</c:v>
                </c:pt>
                <c:pt idx="256">
                  <c:v>17850</c:v>
                </c:pt>
                <c:pt idx="257">
                  <c:v>18900</c:v>
                </c:pt>
                <c:pt idx="258">
                  <c:v>19950</c:v>
                </c:pt>
                <c:pt idx="259">
                  <c:v>21000</c:v>
                </c:pt>
                <c:pt idx="260">
                  <c:v>22050</c:v>
                </c:pt>
                <c:pt idx="261">
                  <c:v>23100</c:v>
                </c:pt>
                <c:pt idx="262">
                  <c:v>24150</c:v>
                </c:pt>
                <c:pt idx="263">
                  <c:v>25200</c:v>
                </c:pt>
                <c:pt idx="264">
                  <c:v>26250</c:v>
                </c:pt>
                <c:pt idx="265">
                  <c:v>27300</c:v>
                </c:pt>
                <c:pt idx="266">
                  <c:v>28350</c:v>
                </c:pt>
                <c:pt idx="267">
                  <c:v>29400</c:v>
                </c:pt>
                <c:pt idx="268">
                  <c:v>30450</c:v>
                </c:pt>
                <c:pt idx="269">
                  <c:v>31500</c:v>
                </c:pt>
                <c:pt idx="270">
                  <c:v>32550</c:v>
                </c:pt>
                <c:pt idx="271">
                  <c:v>33600</c:v>
                </c:pt>
                <c:pt idx="272">
                  <c:v>34650</c:v>
                </c:pt>
                <c:pt idx="273">
                  <c:v>35700</c:v>
                </c:pt>
                <c:pt idx="274">
                  <c:v>36750</c:v>
                </c:pt>
                <c:pt idx="275">
                  <c:v>37800</c:v>
                </c:pt>
                <c:pt idx="276">
                  <c:v>38850</c:v>
                </c:pt>
                <c:pt idx="277">
                  <c:v>39900</c:v>
                </c:pt>
                <c:pt idx="278">
                  <c:v>40950</c:v>
                </c:pt>
                <c:pt idx="279">
                  <c:v>42000</c:v>
                </c:pt>
                <c:pt idx="280">
                  <c:v>43050</c:v>
                </c:pt>
                <c:pt idx="281">
                  <c:v>44100</c:v>
                </c:pt>
                <c:pt idx="282">
                  <c:v>45150</c:v>
                </c:pt>
                <c:pt idx="283">
                  <c:v>46200</c:v>
                </c:pt>
                <c:pt idx="284">
                  <c:v>47250</c:v>
                </c:pt>
                <c:pt idx="285">
                  <c:v>48300</c:v>
                </c:pt>
                <c:pt idx="286">
                  <c:v>49350</c:v>
                </c:pt>
                <c:pt idx="287">
                  <c:v>50400</c:v>
                </c:pt>
                <c:pt idx="288">
                  <c:v>51450</c:v>
                </c:pt>
                <c:pt idx="289">
                  <c:v>52500</c:v>
                </c:pt>
                <c:pt idx="290">
                  <c:v>53550</c:v>
                </c:pt>
                <c:pt idx="291">
                  <c:v>54600</c:v>
                </c:pt>
                <c:pt idx="292">
                  <c:v>55650</c:v>
                </c:pt>
                <c:pt idx="293">
                  <c:v>56700</c:v>
                </c:pt>
                <c:pt idx="294">
                  <c:v>57750</c:v>
                </c:pt>
                <c:pt idx="295">
                  <c:v>58800</c:v>
                </c:pt>
                <c:pt idx="296">
                  <c:v>59850</c:v>
                </c:pt>
                <c:pt idx="297">
                  <c:v>60900</c:v>
                </c:pt>
                <c:pt idx="298">
                  <c:v>61950</c:v>
                </c:pt>
                <c:pt idx="299">
                  <c:v>63000</c:v>
                </c:pt>
                <c:pt idx="300">
                  <c:v>1260</c:v>
                </c:pt>
                <c:pt idx="301">
                  <c:v>2520</c:v>
                </c:pt>
                <c:pt idx="302">
                  <c:v>3780</c:v>
                </c:pt>
                <c:pt idx="303">
                  <c:v>5040</c:v>
                </c:pt>
                <c:pt idx="304">
                  <c:v>6300</c:v>
                </c:pt>
                <c:pt idx="305">
                  <c:v>7560</c:v>
                </c:pt>
                <c:pt idx="306">
                  <c:v>8820</c:v>
                </c:pt>
                <c:pt idx="307">
                  <c:v>10080</c:v>
                </c:pt>
                <c:pt idx="308">
                  <c:v>11340</c:v>
                </c:pt>
                <c:pt idx="309">
                  <c:v>12600</c:v>
                </c:pt>
                <c:pt idx="310">
                  <c:v>13860</c:v>
                </c:pt>
                <c:pt idx="311">
                  <c:v>15120</c:v>
                </c:pt>
                <c:pt idx="312">
                  <c:v>16380</c:v>
                </c:pt>
                <c:pt idx="313">
                  <c:v>17640</c:v>
                </c:pt>
                <c:pt idx="314">
                  <c:v>18900</c:v>
                </c:pt>
                <c:pt idx="315">
                  <c:v>20160</c:v>
                </c:pt>
                <c:pt idx="316">
                  <c:v>21420</c:v>
                </c:pt>
                <c:pt idx="317">
                  <c:v>22680</c:v>
                </c:pt>
                <c:pt idx="318">
                  <c:v>23940</c:v>
                </c:pt>
                <c:pt idx="319">
                  <c:v>25200</c:v>
                </c:pt>
                <c:pt idx="320">
                  <c:v>26460</c:v>
                </c:pt>
                <c:pt idx="321">
                  <c:v>27720</c:v>
                </c:pt>
                <c:pt idx="322">
                  <c:v>28980</c:v>
                </c:pt>
                <c:pt idx="323">
                  <c:v>30240</c:v>
                </c:pt>
                <c:pt idx="324">
                  <c:v>31500</c:v>
                </c:pt>
                <c:pt idx="325">
                  <c:v>32760</c:v>
                </c:pt>
                <c:pt idx="326">
                  <c:v>34020</c:v>
                </c:pt>
                <c:pt idx="327">
                  <c:v>35280</c:v>
                </c:pt>
                <c:pt idx="328">
                  <c:v>36540</c:v>
                </c:pt>
                <c:pt idx="329">
                  <c:v>37800</c:v>
                </c:pt>
                <c:pt idx="330">
                  <c:v>39060</c:v>
                </c:pt>
                <c:pt idx="331">
                  <c:v>40320</c:v>
                </c:pt>
                <c:pt idx="332">
                  <c:v>41580</c:v>
                </c:pt>
                <c:pt idx="333">
                  <c:v>42840</c:v>
                </c:pt>
                <c:pt idx="334">
                  <c:v>44100</c:v>
                </c:pt>
                <c:pt idx="335">
                  <c:v>45360</c:v>
                </c:pt>
                <c:pt idx="336">
                  <c:v>46620</c:v>
                </c:pt>
                <c:pt idx="337">
                  <c:v>47880</c:v>
                </c:pt>
                <c:pt idx="338">
                  <c:v>49140</c:v>
                </c:pt>
                <c:pt idx="339">
                  <c:v>50400</c:v>
                </c:pt>
                <c:pt idx="340">
                  <c:v>51660</c:v>
                </c:pt>
                <c:pt idx="341">
                  <c:v>52920</c:v>
                </c:pt>
                <c:pt idx="342">
                  <c:v>54180</c:v>
                </c:pt>
                <c:pt idx="343">
                  <c:v>55440</c:v>
                </c:pt>
                <c:pt idx="344">
                  <c:v>56700</c:v>
                </c:pt>
                <c:pt idx="345">
                  <c:v>57960</c:v>
                </c:pt>
                <c:pt idx="346">
                  <c:v>59220</c:v>
                </c:pt>
                <c:pt idx="347">
                  <c:v>60480</c:v>
                </c:pt>
                <c:pt idx="348">
                  <c:v>61740</c:v>
                </c:pt>
                <c:pt idx="349">
                  <c:v>63000</c:v>
                </c:pt>
                <c:pt idx="350">
                  <c:v>64260</c:v>
                </c:pt>
                <c:pt idx="351">
                  <c:v>65520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1470</c:v>
                </c:pt>
                <c:pt idx="361">
                  <c:v>2940</c:v>
                </c:pt>
                <c:pt idx="362">
                  <c:v>4410</c:v>
                </c:pt>
                <c:pt idx="363">
                  <c:v>5880</c:v>
                </c:pt>
                <c:pt idx="364">
                  <c:v>7350</c:v>
                </c:pt>
                <c:pt idx="365">
                  <c:v>8820</c:v>
                </c:pt>
                <c:pt idx="366">
                  <c:v>10290</c:v>
                </c:pt>
                <c:pt idx="367">
                  <c:v>11760</c:v>
                </c:pt>
                <c:pt idx="368">
                  <c:v>13230</c:v>
                </c:pt>
                <c:pt idx="369">
                  <c:v>14700</c:v>
                </c:pt>
                <c:pt idx="370">
                  <c:v>16170</c:v>
                </c:pt>
                <c:pt idx="371">
                  <c:v>17640</c:v>
                </c:pt>
                <c:pt idx="372">
                  <c:v>19110</c:v>
                </c:pt>
                <c:pt idx="373">
                  <c:v>20580</c:v>
                </c:pt>
                <c:pt idx="374">
                  <c:v>22050</c:v>
                </c:pt>
                <c:pt idx="375">
                  <c:v>23520</c:v>
                </c:pt>
                <c:pt idx="376">
                  <c:v>24990</c:v>
                </c:pt>
                <c:pt idx="377">
                  <c:v>26460</c:v>
                </c:pt>
                <c:pt idx="378">
                  <c:v>27930</c:v>
                </c:pt>
                <c:pt idx="379">
                  <c:v>29400</c:v>
                </c:pt>
                <c:pt idx="380">
                  <c:v>30870</c:v>
                </c:pt>
                <c:pt idx="381">
                  <c:v>32340</c:v>
                </c:pt>
                <c:pt idx="382">
                  <c:v>33810</c:v>
                </c:pt>
                <c:pt idx="383">
                  <c:v>35280</c:v>
                </c:pt>
                <c:pt idx="384">
                  <c:v>36750</c:v>
                </c:pt>
                <c:pt idx="385">
                  <c:v>38220</c:v>
                </c:pt>
                <c:pt idx="386">
                  <c:v>39690</c:v>
                </c:pt>
                <c:pt idx="387">
                  <c:v>41160</c:v>
                </c:pt>
                <c:pt idx="388">
                  <c:v>42630</c:v>
                </c:pt>
                <c:pt idx="389">
                  <c:v>44100</c:v>
                </c:pt>
                <c:pt idx="390">
                  <c:v>45570</c:v>
                </c:pt>
                <c:pt idx="391">
                  <c:v>47040</c:v>
                </c:pt>
                <c:pt idx="392">
                  <c:v>48510</c:v>
                </c:pt>
                <c:pt idx="393">
                  <c:v>49980</c:v>
                </c:pt>
                <c:pt idx="394">
                  <c:v>51450</c:v>
                </c:pt>
                <c:pt idx="395">
                  <c:v>52920</c:v>
                </c:pt>
                <c:pt idx="396">
                  <c:v>54390</c:v>
                </c:pt>
                <c:pt idx="397">
                  <c:v>55860</c:v>
                </c:pt>
                <c:pt idx="398">
                  <c:v>57330</c:v>
                </c:pt>
                <c:pt idx="399">
                  <c:v>58800</c:v>
                </c:pt>
                <c:pt idx="400">
                  <c:v>60270</c:v>
                </c:pt>
                <c:pt idx="401">
                  <c:v>61740</c:v>
                </c:pt>
                <c:pt idx="402">
                  <c:v>63210</c:v>
                </c:pt>
                <c:pt idx="403">
                  <c:v>64680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1680</c:v>
                </c:pt>
                <c:pt idx="421">
                  <c:v>3360</c:v>
                </c:pt>
                <c:pt idx="422">
                  <c:v>5040</c:v>
                </c:pt>
                <c:pt idx="423">
                  <c:v>6720</c:v>
                </c:pt>
                <c:pt idx="424">
                  <c:v>8400</c:v>
                </c:pt>
                <c:pt idx="425">
                  <c:v>10080</c:v>
                </c:pt>
                <c:pt idx="426">
                  <c:v>11760</c:v>
                </c:pt>
                <c:pt idx="427">
                  <c:v>13440</c:v>
                </c:pt>
                <c:pt idx="428">
                  <c:v>15120</c:v>
                </c:pt>
                <c:pt idx="429">
                  <c:v>16800</c:v>
                </c:pt>
                <c:pt idx="430">
                  <c:v>18480</c:v>
                </c:pt>
                <c:pt idx="431">
                  <c:v>20160</c:v>
                </c:pt>
                <c:pt idx="432">
                  <c:v>21840</c:v>
                </c:pt>
                <c:pt idx="433">
                  <c:v>23520</c:v>
                </c:pt>
                <c:pt idx="434">
                  <c:v>25200</c:v>
                </c:pt>
                <c:pt idx="435">
                  <c:v>26880</c:v>
                </c:pt>
                <c:pt idx="436">
                  <c:v>28560</c:v>
                </c:pt>
                <c:pt idx="437">
                  <c:v>30240</c:v>
                </c:pt>
                <c:pt idx="438">
                  <c:v>31920</c:v>
                </c:pt>
                <c:pt idx="439">
                  <c:v>33600</c:v>
                </c:pt>
                <c:pt idx="440">
                  <c:v>35280</c:v>
                </c:pt>
                <c:pt idx="441">
                  <c:v>36960</c:v>
                </c:pt>
                <c:pt idx="442">
                  <c:v>38640</c:v>
                </c:pt>
                <c:pt idx="443">
                  <c:v>40320</c:v>
                </c:pt>
                <c:pt idx="444">
                  <c:v>42000</c:v>
                </c:pt>
                <c:pt idx="445">
                  <c:v>43680</c:v>
                </c:pt>
                <c:pt idx="446">
                  <c:v>45360</c:v>
                </c:pt>
                <c:pt idx="447">
                  <c:v>47040</c:v>
                </c:pt>
                <c:pt idx="448">
                  <c:v>48720</c:v>
                </c:pt>
                <c:pt idx="449">
                  <c:v>50400</c:v>
                </c:pt>
                <c:pt idx="450">
                  <c:v>52080</c:v>
                </c:pt>
                <c:pt idx="451">
                  <c:v>53760</c:v>
                </c:pt>
                <c:pt idx="452">
                  <c:v>55440</c:v>
                </c:pt>
                <c:pt idx="453">
                  <c:v>57120</c:v>
                </c:pt>
                <c:pt idx="454">
                  <c:v>58800</c:v>
                </c:pt>
                <c:pt idx="455">
                  <c:v>60480</c:v>
                </c:pt>
                <c:pt idx="456">
                  <c:v>62160</c:v>
                </c:pt>
                <c:pt idx="457">
                  <c:v>63840</c:v>
                </c:pt>
                <c:pt idx="458">
                  <c:v>65520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1890</c:v>
                </c:pt>
                <c:pt idx="481">
                  <c:v>3780</c:v>
                </c:pt>
                <c:pt idx="482">
                  <c:v>5670</c:v>
                </c:pt>
                <c:pt idx="483">
                  <c:v>7560</c:v>
                </c:pt>
                <c:pt idx="484">
                  <c:v>9450</c:v>
                </c:pt>
                <c:pt idx="485">
                  <c:v>11340</c:v>
                </c:pt>
                <c:pt idx="486">
                  <c:v>13230</c:v>
                </c:pt>
                <c:pt idx="487">
                  <c:v>15120</c:v>
                </c:pt>
                <c:pt idx="488">
                  <c:v>17010</c:v>
                </c:pt>
                <c:pt idx="489">
                  <c:v>18900</c:v>
                </c:pt>
                <c:pt idx="490">
                  <c:v>20790</c:v>
                </c:pt>
                <c:pt idx="491">
                  <c:v>22680</c:v>
                </c:pt>
                <c:pt idx="492">
                  <c:v>24570</c:v>
                </c:pt>
                <c:pt idx="493">
                  <c:v>26460</c:v>
                </c:pt>
                <c:pt idx="494">
                  <c:v>28350</c:v>
                </c:pt>
                <c:pt idx="495">
                  <c:v>30240</c:v>
                </c:pt>
                <c:pt idx="496">
                  <c:v>32130</c:v>
                </c:pt>
                <c:pt idx="497">
                  <c:v>34020</c:v>
                </c:pt>
                <c:pt idx="498">
                  <c:v>35910</c:v>
                </c:pt>
                <c:pt idx="499">
                  <c:v>37800</c:v>
                </c:pt>
                <c:pt idx="500">
                  <c:v>39690</c:v>
                </c:pt>
                <c:pt idx="501">
                  <c:v>41580</c:v>
                </c:pt>
                <c:pt idx="502">
                  <c:v>43470</c:v>
                </c:pt>
                <c:pt idx="503">
                  <c:v>45360</c:v>
                </c:pt>
                <c:pt idx="504">
                  <c:v>47250</c:v>
                </c:pt>
                <c:pt idx="505">
                  <c:v>49140</c:v>
                </c:pt>
                <c:pt idx="506">
                  <c:v>51030</c:v>
                </c:pt>
                <c:pt idx="507">
                  <c:v>52920</c:v>
                </c:pt>
                <c:pt idx="508">
                  <c:v>54810</c:v>
                </c:pt>
                <c:pt idx="509">
                  <c:v>56700</c:v>
                </c:pt>
                <c:pt idx="510">
                  <c:v>58590</c:v>
                </c:pt>
                <c:pt idx="511">
                  <c:v>60480</c:v>
                </c:pt>
                <c:pt idx="512">
                  <c:v>62370</c:v>
                </c:pt>
                <c:pt idx="513">
                  <c:v>64260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2100</c:v>
                </c:pt>
                <c:pt idx="541">
                  <c:v>4200</c:v>
                </c:pt>
                <c:pt idx="542">
                  <c:v>6300</c:v>
                </c:pt>
                <c:pt idx="543">
                  <c:v>8400</c:v>
                </c:pt>
                <c:pt idx="544">
                  <c:v>10500</c:v>
                </c:pt>
                <c:pt idx="545">
                  <c:v>12600</c:v>
                </c:pt>
                <c:pt idx="546">
                  <c:v>14700</c:v>
                </c:pt>
                <c:pt idx="547">
                  <c:v>16800</c:v>
                </c:pt>
                <c:pt idx="548">
                  <c:v>18900</c:v>
                </c:pt>
                <c:pt idx="549">
                  <c:v>21000</c:v>
                </c:pt>
                <c:pt idx="550">
                  <c:v>23100</c:v>
                </c:pt>
                <c:pt idx="551">
                  <c:v>25200</c:v>
                </c:pt>
                <c:pt idx="552">
                  <c:v>27300</c:v>
                </c:pt>
                <c:pt idx="553">
                  <c:v>29400</c:v>
                </c:pt>
                <c:pt idx="554">
                  <c:v>31500</c:v>
                </c:pt>
                <c:pt idx="555">
                  <c:v>33600</c:v>
                </c:pt>
                <c:pt idx="556">
                  <c:v>35700</c:v>
                </c:pt>
                <c:pt idx="557">
                  <c:v>37800</c:v>
                </c:pt>
                <c:pt idx="558">
                  <c:v>39900</c:v>
                </c:pt>
                <c:pt idx="559">
                  <c:v>42000</c:v>
                </c:pt>
                <c:pt idx="560">
                  <c:v>44100</c:v>
                </c:pt>
                <c:pt idx="561">
                  <c:v>46200</c:v>
                </c:pt>
                <c:pt idx="562">
                  <c:v>48300</c:v>
                </c:pt>
                <c:pt idx="563">
                  <c:v>50400</c:v>
                </c:pt>
                <c:pt idx="564">
                  <c:v>52500</c:v>
                </c:pt>
                <c:pt idx="565">
                  <c:v>54600</c:v>
                </c:pt>
                <c:pt idx="566">
                  <c:v>56700</c:v>
                </c:pt>
                <c:pt idx="567">
                  <c:v>58800</c:v>
                </c:pt>
                <c:pt idx="568">
                  <c:v>60900</c:v>
                </c:pt>
                <c:pt idx="569">
                  <c:v>63000</c:v>
                </c:pt>
                <c:pt idx="570">
                  <c:v>65100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2310</c:v>
                </c:pt>
                <c:pt idx="601">
                  <c:v>4620</c:v>
                </c:pt>
                <c:pt idx="602">
                  <c:v>6930</c:v>
                </c:pt>
                <c:pt idx="603">
                  <c:v>9240</c:v>
                </c:pt>
                <c:pt idx="604">
                  <c:v>11550</c:v>
                </c:pt>
                <c:pt idx="605">
                  <c:v>13860</c:v>
                </c:pt>
                <c:pt idx="606">
                  <c:v>16170</c:v>
                </c:pt>
                <c:pt idx="607">
                  <c:v>18480</c:v>
                </c:pt>
                <c:pt idx="608">
                  <c:v>20790</c:v>
                </c:pt>
                <c:pt idx="609">
                  <c:v>23100</c:v>
                </c:pt>
                <c:pt idx="610">
                  <c:v>25410</c:v>
                </c:pt>
                <c:pt idx="611">
                  <c:v>27720</c:v>
                </c:pt>
                <c:pt idx="612">
                  <c:v>30030</c:v>
                </c:pt>
                <c:pt idx="613">
                  <c:v>32340</c:v>
                </c:pt>
                <c:pt idx="614">
                  <c:v>34650</c:v>
                </c:pt>
                <c:pt idx="615">
                  <c:v>36960</c:v>
                </c:pt>
                <c:pt idx="616">
                  <c:v>39270</c:v>
                </c:pt>
                <c:pt idx="617">
                  <c:v>41580</c:v>
                </c:pt>
                <c:pt idx="618">
                  <c:v>43890</c:v>
                </c:pt>
                <c:pt idx="619">
                  <c:v>46200</c:v>
                </c:pt>
                <c:pt idx="620">
                  <c:v>48510</c:v>
                </c:pt>
                <c:pt idx="621">
                  <c:v>50820</c:v>
                </c:pt>
                <c:pt idx="622">
                  <c:v>53130</c:v>
                </c:pt>
                <c:pt idx="623">
                  <c:v>55440</c:v>
                </c:pt>
                <c:pt idx="624">
                  <c:v>57750</c:v>
                </c:pt>
                <c:pt idx="625">
                  <c:v>60060</c:v>
                </c:pt>
                <c:pt idx="626">
                  <c:v>62370</c:v>
                </c:pt>
                <c:pt idx="627">
                  <c:v>64680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2520</c:v>
                </c:pt>
                <c:pt idx="661">
                  <c:v>5040</c:v>
                </c:pt>
                <c:pt idx="662">
                  <c:v>7560</c:v>
                </c:pt>
                <c:pt idx="663">
                  <c:v>10080</c:v>
                </c:pt>
                <c:pt idx="664">
                  <c:v>12600</c:v>
                </c:pt>
                <c:pt idx="665">
                  <c:v>15120</c:v>
                </c:pt>
                <c:pt idx="666">
                  <c:v>17640</c:v>
                </c:pt>
                <c:pt idx="667">
                  <c:v>20160</c:v>
                </c:pt>
                <c:pt idx="668">
                  <c:v>22680</c:v>
                </c:pt>
                <c:pt idx="669">
                  <c:v>25200</c:v>
                </c:pt>
                <c:pt idx="670">
                  <c:v>27720</c:v>
                </c:pt>
                <c:pt idx="671">
                  <c:v>30240</c:v>
                </c:pt>
                <c:pt idx="672">
                  <c:v>32760</c:v>
                </c:pt>
                <c:pt idx="673">
                  <c:v>35280</c:v>
                </c:pt>
                <c:pt idx="674">
                  <c:v>37800</c:v>
                </c:pt>
                <c:pt idx="675">
                  <c:v>40320</c:v>
                </c:pt>
                <c:pt idx="676">
                  <c:v>42840</c:v>
                </c:pt>
                <c:pt idx="677">
                  <c:v>45360</c:v>
                </c:pt>
                <c:pt idx="678">
                  <c:v>47880</c:v>
                </c:pt>
                <c:pt idx="679">
                  <c:v>50400</c:v>
                </c:pt>
                <c:pt idx="680">
                  <c:v>52920</c:v>
                </c:pt>
                <c:pt idx="681">
                  <c:v>55440</c:v>
                </c:pt>
                <c:pt idx="682">
                  <c:v>57960</c:v>
                </c:pt>
                <c:pt idx="683">
                  <c:v>60480</c:v>
                </c:pt>
                <c:pt idx="684">
                  <c:v>63000</c:v>
                </c:pt>
                <c:pt idx="685">
                  <c:v>65520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2730</c:v>
                </c:pt>
                <c:pt idx="721">
                  <c:v>5460</c:v>
                </c:pt>
                <c:pt idx="722">
                  <c:v>8190</c:v>
                </c:pt>
                <c:pt idx="723">
                  <c:v>10920</c:v>
                </c:pt>
                <c:pt idx="724">
                  <c:v>13650</c:v>
                </c:pt>
                <c:pt idx="725">
                  <c:v>16380</c:v>
                </c:pt>
                <c:pt idx="726">
                  <c:v>19110</c:v>
                </c:pt>
                <c:pt idx="727">
                  <c:v>21840</c:v>
                </c:pt>
                <c:pt idx="728">
                  <c:v>24570</c:v>
                </c:pt>
                <c:pt idx="729">
                  <c:v>27300</c:v>
                </c:pt>
                <c:pt idx="730">
                  <c:v>30030</c:v>
                </c:pt>
                <c:pt idx="731">
                  <c:v>32760</c:v>
                </c:pt>
                <c:pt idx="732">
                  <c:v>35490</c:v>
                </c:pt>
                <c:pt idx="733">
                  <c:v>38220</c:v>
                </c:pt>
                <c:pt idx="734">
                  <c:v>40950</c:v>
                </c:pt>
                <c:pt idx="735">
                  <c:v>43680</c:v>
                </c:pt>
                <c:pt idx="736">
                  <c:v>46410</c:v>
                </c:pt>
                <c:pt idx="737">
                  <c:v>49140</c:v>
                </c:pt>
                <c:pt idx="738">
                  <c:v>51870</c:v>
                </c:pt>
                <c:pt idx="739">
                  <c:v>54600</c:v>
                </c:pt>
                <c:pt idx="740">
                  <c:v>57330</c:v>
                </c:pt>
                <c:pt idx="741">
                  <c:v>60060</c:v>
                </c:pt>
                <c:pt idx="742">
                  <c:v>62790</c:v>
                </c:pt>
                <c:pt idx="743">
                  <c:v>65520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2940</c:v>
                </c:pt>
                <c:pt idx="781">
                  <c:v>5880</c:v>
                </c:pt>
                <c:pt idx="782">
                  <c:v>8820</c:v>
                </c:pt>
                <c:pt idx="783">
                  <c:v>11760</c:v>
                </c:pt>
                <c:pt idx="784">
                  <c:v>14700</c:v>
                </c:pt>
                <c:pt idx="785">
                  <c:v>17640</c:v>
                </c:pt>
                <c:pt idx="786">
                  <c:v>20580</c:v>
                </c:pt>
                <c:pt idx="787">
                  <c:v>23520</c:v>
                </c:pt>
                <c:pt idx="788">
                  <c:v>26460</c:v>
                </c:pt>
                <c:pt idx="789">
                  <c:v>29400</c:v>
                </c:pt>
                <c:pt idx="790">
                  <c:v>32340</c:v>
                </c:pt>
                <c:pt idx="791">
                  <c:v>35280</c:v>
                </c:pt>
                <c:pt idx="792">
                  <c:v>38220</c:v>
                </c:pt>
                <c:pt idx="793">
                  <c:v>41160</c:v>
                </c:pt>
                <c:pt idx="794">
                  <c:v>44100</c:v>
                </c:pt>
                <c:pt idx="795">
                  <c:v>47040</c:v>
                </c:pt>
                <c:pt idx="796">
                  <c:v>49980</c:v>
                </c:pt>
                <c:pt idx="797">
                  <c:v>52920</c:v>
                </c:pt>
                <c:pt idx="798">
                  <c:v>55860</c:v>
                </c:pt>
                <c:pt idx="799">
                  <c:v>58800</c:v>
                </c:pt>
                <c:pt idx="800">
                  <c:v>61740</c:v>
                </c:pt>
                <c:pt idx="801">
                  <c:v>64680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3150</c:v>
                </c:pt>
                <c:pt idx="841">
                  <c:v>6300</c:v>
                </c:pt>
                <c:pt idx="842">
                  <c:v>9450</c:v>
                </c:pt>
                <c:pt idx="843">
                  <c:v>12600</c:v>
                </c:pt>
                <c:pt idx="844">
                  <c:v>15750</c:v>
                </c:pt>
                <c:pt idx="845">
                  <c:v>18900</c:v>
                </c:pt>
                <c:pt idx="846">
                  <c:v>22050</c:v>
                </c:pt>
                <c:pt idx="847">
                  <c:v>25200</c:v>
                </c:pt>
                <c:pt idx="848">
                  <c:v>28350</c:v>
                </c:pt>
                <c:pt idx="849">
                  <c:v>31500</c:v>
                </c:pt>
                <c:pt idx="850">
                  <c:v>34650</c:v>
                </c:pt>
                <c:pt idx="851">
                  <c:v>37800</c:v>
                </c:pt>
                <c:pt idx="852">
                  <c:v>40950</c:v>
                </c:pt>
                <c:pt idx="853">
                  <c:v>44100</c:v>
                </c:pt>
                <c:pt idx="854">
                  <c:v>47250</c:v>
                </c:pt>
                <c:pt idx="855">
                  <c:v>50400</c:v>
                </c:pt>
                <c:pt idx="856">
                  <c:v>53550</c:v>
                </c:pt>
                <c:pt idx="857">
                  <c:v>56700</c:v>
                </c:pt>
                <c:pt idx="858">
                  <c:v>59850</c:v>
                </c:pt>
                <c:pt idx="859">
                  <c:v>63000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3360</c:v>
                </c:pt>
                <c:pt idx="901">
                  <c:v>6720</c:v>
                </c:pt>
                <c:pt idx="902">
                  <c:v>10080</c:v>
                </c:pt>
                <c:pt idx="903">
                  <c:v>13440</c:v>
                </c:pt>
                <c:pt idx="904">
                  <c:v>16800</c:v>
                </c:pt>
                <c:pt idx="905">
                  <c:v>20160</c:v>
                </c:pt>
                <c:pt idx="906">
                  <c:v>23520</c:v>
                </c:pt>
                <c:pt idx="907">
                  <c:v>26880</c:v>
                </c:pt>
                <c:pt idx="908">
                  <c:v>30240</c:v>
                </c:pt>
                <c:pt idx="909">
                  <c:v>33600</c:v>
                </c:pt>
                <c:pt idx="910">
                  <c:v>36960</c:v>
                </c:pt>
                <c:pt idx="911">
                  <c:v>40320</c:v>
                </c:pt>
                <c:pt idx="912">
                  <c:v>43680</c:v>
                </c:pt>
                <c:pt idx="913">
                  <c:v>47040</c:v>
                </c:pt>
                <c:pt idx="914">
                  <c:v>50400</c:v>
                </c:pt>
                <c:pt idx="915">
                  <c:v>53760</c:v>
                </c:pt>
                <c:pt idx="916">
                  <c:v>57120</c:v>
                </c:pt>
                <c:pt idx="917">
                  <c:v>60480</c:v>
                </c:pt>
                <c:pt idx="918">
                  <c:v>63840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3570</c:v>
                </c:pt>
                <c:pt idx="961">
                  <c:v>7140</c:v>
                </c:pt>
                <c:pt idx="962">
                  <c:v>10710</c:v>
                </c:pt>
                <c:pt idx="963">
                  <c:v>14280</c:v>
                </c:pt>
                <c:pt idx="964">
                  <c:v>17850</c:v>
                </c:pt>
                <c:pt idx="965">
                  <c:v>21420</c:v>
                </c:pt>
                <c:pt idx="966">
                  <c:v>24990</c:v>
                </c:pt>
                <c:pt idx="967">
                  <c:v>28560</c:v>
                </c:pt>
                <c:pt idx="968">
                  <c:v>32130</c:v>
                </c:pt>
                <c:pt idx="969">
                  <c:v>35700</c:v>
                </c:pt>
                <c:pt idx="970">
                  <c:v>39270</c:v>
                </c:pt>
                <c:pt idx="971">
                  <c:v>42840</c:v>
                </c:pt>
                <c:pt idx="972">
                  <c:v>46410</c:v>
                </c:pt>
                <c:pt idx="973">
                  <c:v>49980</c:v>
                </c:pt>
                <c:pt idx="974">
                  <c:v>53550</c:v>
                </c:pt>
                <c:pt idx="975">
                  <c:v>57120</c:v>
                </c:pt>
                <c:pt idx="976">
                  <c:v>60690</c:v>
                </c:pt>
                <c:pt idx="977">
                  <c:v>64260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3780</c:v>
                </c:pt>
                <c:pt idx="1021">
                  <c:v>7560</c:v>
                </c:pt>
                <c:pt idx="1022">
                  <c:v>11340</c:v>
                </c:pt>
                <c:pt idx="1023">
                  <c:v>15120</c:v>
                </c:pt>
                <c:pt idx="1024">
                  <c:v>18900</c:v>
                </c:pt>
                <c:pt idx="1025">
                  <c:v>22680</c:v>
                </c:pt>
                <c:pt idx="1026">
                  <c:v>26460</c:v>
                </c:pt>
                <c:pt idx="1027">
                  <c:v>30240</c:v>
                </c:pt>
                <c:pt idx="1028">
                  <c:v>34020</c:v>
                </c:pt>
                <c:pt idx="1029">
                  <c:v>37800</c:v>
                </c:pt>
                <c:pt idx="1030">
                  <c:v>41580</c:v>
                </c:pt>
                <c:pt idx="1031">
                  <c:v>45360</c:v>
                </c:pt>
                <c:pt idx="1032">
                  <c:v>49140</c:v>
                </c:pt>
                <c:pt idx="1033">
                  <c:v>52920</c:v>
                </c:pt>
                <c:pt idx="1034">
                  <c:v>56700</c:v>
                </c:pt>
                <c:pt idx="1035">
                  <c:v>60480</c:v>
                </c:pt>
                <c:pt idx="1036">
                  <c:v>64260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</c:numCache>
            </c:numRef>
          </c:xVal>
          <c:yVal>
            <c:numRef>
              <c:f>tableau_estimation!$D$2:$D$1051</c:f>
              <c:numCache>
                <c:formatCode>0</c:formatCode>
                <c:ptCount val="1050"/>
                <c:pt idx="0">
                  <c:v>196</c:v>
                </c:pt>
                <c:pt idx="1">
                  <c:v>393</c:v>
                </c:pt>
                <c:pt idx="2">
                  <c:v>590</c:v>
                </c:pt>
                <c:pt idx="3">
                  <c:v>787</c:v>
                </c:pt>
                <c:pt idx="4">
                  <c:v>983</c:v>
                </c:pt>
                <c:pt idx="5">
                  <c:v>1180</c:v>
                </c:pt>
                <c:pt idx="6">
                  <c:v>1377</c:v>
                </c:pt>
                <c:pt idx="7">
                  <c:v>1574</c:v>
                </c:pt>
                <c:pt idx="8">
                  <c:v>1771</c:v>
                </c:pt>
                <c:pt idx="9">
                  <c:v>1967</c:v>
                </c:pt>
                <c:pt idx="10">
                  <c:v>2164</c:v>
                </c:pt>
                <c:pt idx="11">
                  <c:v>2361</c:v>
                </c:pt>
                <c:pt idx="12">
                  <c:v>2558</c:v>
                </c:pt>
                <c:pt idx="13">
                  <c:v>2755</c:v>
                </c:pt>
                <c:pt idx="14">
                  <c:v>2951</c:v>
                </c:pt>
                <c:pt idx="15">
                  <c:v>3148</c:v>
                </c:pt>
                <c:pt idx="16">
                  <c:v>3345</c:v>
                </c:pt>
                <c:pt idx="17">
                  <c:v>3542</c:v>
                </c:pt>
                <c:pt idx="18">
                  <c:v>3739</c:v>
                </c:pt>
                <c:pt idx="19">
                  <c:v>3935</c:v>
                </c:pt>
                <c:pt idx="20">
                  <c:v>4132</c:v>
                </c:pt>
                <c:pt idx="21">
                  <c:v>4329</c:v>
                </c:pt>
                <c:pt idx="22">
                  <c:v>4526</c:v>
                </c:pt>
                <c:pt idx="23">
                  <c:v>4723</c:v>
                </c:pt>
                <c:pt idx="24">
                  <c:v>4919</c:v>
                </c:pt>
                <c:pt idx="25">
                  <c:v>5116</c:v>
                </c:pt>
                <c:pt idx="26">
                  <c:v>5313</c:v>
                </c:pt>
                <c:pt idx="27">
                  <c:v>5510</c:v>
                </c:pt>
                <c:pt idx="28">
                  <c:v>5706</c:v>
                </c:pt>
                <c:pt idx="29">
                  <c:v>5903</c:v>
                </c:pt>
                <c:pt idx="30">
                  <c:v>6100</c:v>
                </c:pt>
                <c:pt idx="31">
                  <c:v>6297</c:v>
                </c:pt>
                <c:pt idx="32">
                  <c:v>6494</c:v>
                </c:pt>
                <c:pt idx="33">
                  <c:v>6690</c:v>
                </c:pt>
                <c:pt idx="34">
                  <c:v>6887</c:v>
                </c:pt>
                <c:pt idx="35">
                  <c:v>7084</c:v>
                </c:pt>
                <c:pt idx="36">
                  <c:v>7281</c:v>
                </c:pt>
                <c:pt idx="37">
                  <c:v>7478</c:v>
                </c:pt>
                <c:pt idx="38">
                  <c:v>7674</c:v>
                </c:pt>
                <c:pt idx="39">
                  <c:v>7871</c:v>
                </c:pt>
                <c:pt idx="40">
                  <c:v>8068</c:v>
                </c:pt>
                <c:pt idx="41">
                  <c:v>8265</c:v>
                </c:pt>
                <c:pt idx="42">
                  <c:v>8462</c:v>
                </c:pt>
                <c:pt idx="43">
                  <c:v>8658</c:v>
                </c:pt>
                <c:pt idx="44">
                  <c:v>8855</c:v>
                </c:pt>
                <c:pt idx="45">
                  <c:v>9052</c:v>
                </c:pt>
                <c:pt idx="46">
                  <c:v>9249</c:v>
                </c:pt>
                <c:pt idx="47">
                  <c:v>9446</c:v>
                </c:pt>
                <c:pt idx="48">
                  <c:v>9642</c:v>
                </c:pt>
                <c:pt idx="49">
                  <c:v>9839</c:v>
                </c:pt>
                <c:pt idx="50">
                  <c:v>10036</c:v>
                </c:pt>
                <c:pt idx="51">
                  <c:v>10233</c:v>
                </c:pt>
                <c:pt idx="52">
                  <c:v>10429</c:v>
                </c:pt>
                <c:pt idx="53">
                  <c:v>10626</c:v>
                </c:pt>
                <c:pt idx="54">
                  <c:v>10823</c:v>
                </c:pt>
                <c:pt idx="55">
                  <c:v>11020</c:v>
                </c:pt>
                <c:pt idx="56">
                  <c:v>11217</c:v>
                </c:pt>
                <c:pt idx="57">
                  <c:v>11413</c:v>
                </c:pt>
                <c:pt idx="58">
                  <c:v>11610</c:v>
                </c:pt>
                <c:pt idx="59">
                  <c:v>11807</c:v>
                </c:pt>
                <c:pt idx="60">
                  <c:v>393</c:v>
                </c:pt>
                <c:pt idx="61">
                  <c:v>787</c:v>
                </c:pt>
                <c:pt idx="62">
                  <c:v>1180</c:v>
                </c:pt>
                <c:pt idx="63">
                  <c:v>1574</c:v>
                </c:pt>
                <c:pt idx="64">
                  <c:v>1967</c:v>
                </c:pt>
                <c:pt idx="65">
                  <c:v>2361</c:v>
                </c:pt>
                <c:pt idx="66">
                  <c:v>2755</c:v>
                </c:pt>
                <c:pt idx="67">
                  <c:v>3148</c:v>
                </c:pt>
                <c:pt idx="68">
                  <c:v>3542</c:v>
                </c:pt>
                <c:pt idx="69">
                  <c:v>3935</c:v>
                </c:pt>
                <c:pt idx="70">
                  <c:v>4329</c:v>
                </c:pt>
                <c:pt idx="71">
                  <c:v>4723</c:v>
                </c:pt>
                <c:pt idx="72">
                  <c:v>5116</c:v>
                </c:pt>
                <c:pt idx="73">
                  <c:v>5510</c:v>
                </c:pt>
                <c:pt idx="74">
                  <c:v>5903</c:v>
                </c:pt>
                <c:pt idx="75">
                  <c:v>6297</c:v>
                </c:pt>
                <c:pt idx="76">
                  <c:v>6690</c:v>
                </c:pt>
                <c:pt idx="77">
                  <c:v>7084</c:v>
                </c:pt>
                <c:pt idx="78">
                  <c:v>7478</c:v>
                </c:pt>
                <c:pt idx="79">
                  <c:v>7871</c:v>
                </c:pt>
                <c:pt idx="80">
                  <c:v>8265</c:v>
                </c:pt>
                <c:pt idx="81">
                  <c:v>8658</c:v>
                </c:pt>
                <c:pt idx="82">
                  <c:v>9052</c:v>
                </c:pt>
                <c:pt idx="83">
                  <c:v>9446</c:v>
                </c:pt>
                <c:pt idx="84">
                  <c:v>9839</c:v>
                </c:pt>
                <c:pt idx="85">
                  <c:v>10233</c:v>
                </c:pt>
                <c:pt idx="86">
                  <c:v>10626</c:v>
                </c:pt>
                <c:pt idx="87">
                  <c:v>11020</c:v>
                </c:pt>
                <c:pt idx="88">
                  <c:v>11413</c:v>
                </c:pt>
                <c:pt idx="89">
                  <c:v>11807</c:v>
                </c:pt>
                <c:pt idx="90">
                  <c:v>12201</c:v>
                </c:pt>
                <c:pt idx="91">
                  <c:v>12594</c:v>
                </c:pt>
                <c:pt idx="92">
                  <c:v>12988</c:v>
                </c:pt>
                <c:pt idx="93">
                  <c:v>13381</c:v>
                </c:pt>
                <c:pt idx="94">
                  <c:v>13775</c:v>
                </c:pt>
                <c:pt idx="95">
                  <c:v>14169</c:v>
                </c:pt>
                <c:pt idx="96">
                  <c:v>14562</c:v>
                </c:pt>
                <c:pt idx="97">
                  <c:v>14956</c:v>
                </c:pt>
                <c:pt idx="98">
                  <c:v>15349</c:v>
                </c:pt>
                <c:pt idx="99">
                  <c:v>15743</c:v>
                </c:pt>
                <c:pt idx="100">
                  <c:v>16136</c:v>
                </c:pt>
                <c:pt idx="101">
                  <c:v>16530</c:v>
                </c:pt>
                <c:pt idx="102">
                  <c:v>16924</c:v>
                </c:pt>
                <c:pt idx="103">
                  <c:v>17317</c:v>
                </c:pt>
                <c:pt idx="104">
                  <c:v>17711</c:v>
                </c:pt>
                <c:pt idx="105">
                  <c:v>18104</c:v>
                </c:pt>
                <c:pt idx="106">
                  <c:v>18498</c:v>
                </c:pt>
                <c:pt idx="107">
                  <c:v>18892</c:v>
                </c:pt>
                <c:pt idx="108">
                  <c:v>19285</c:v>
                </c:pt>
                <c:pt idx="109">
                  <c:v>19679</c:v>
                </c:pt>
                <c:pt idx="110">
                  <c:v>20072</c:v>
                </c:pt>
                <c:pt idx="111">
                  <c:v>20466</c:v>
                </c:pt>
                <c:pt idx="112">
                  <c:v>20859</c:v>
                </c:pt>
                <c:pt idx="113">
                  <c:v>21253</c:v>
                </c:pt>
                <c:pt idx="114">
                  <c:v>21647</c:v>
                </c:pt>
                <c:pt idx="115">
                  <c:v>22040</c:v>
                </c:pt>
                <c:pt idx="116">
                  <c:v>22434</c:v>
                </c:pt>
                <c:pt idx="117">
                  <c:v>22827</c:v>
                </c:pt>
                <c:pt idx="118">
                  <c:v>23221</c:v>
                </c:pt>
                <c:pt idx="119">
                  <c:v>23615</c:v>
                </c:pt>
                <c:pt idx="120">
                  <c:v>590</c:v>
                </c:pt>
                <c:pt idx="121">
                  <c:v>1180</c:v>
                </c:pt>
                <c:pt idx="122">
                  <c:v>1771</c:v>
                </c:pt>
                <c:pt idx="123">
                  <c:v>2361</c:v>
                </c:pt>
                <c:pt idx="124">
                  <c:v>2951</c:v>
                </c:pt>
                <c:pt idx="125">
                  <c:v>3542</c:v>
                </c:pt>
                <c:pt idx="126">
                  <c:v>4132</c:v>
                </c:pt>
                <c:pt idx="127">
                  <c:v>4723</c:v>
                </c:pt>
                <c:pt idx="128">
                  <c:v>5313</c:v>
                </c:pt>
                <c:pt idx="129">
                  <c:v>5903</c:v>
                </c:pt>
                <c:pt idx="130">
                  <c:v>6494</c:v>
                </c:pt>
                <c:pt idx="131">
                  <c:v>7084</c:v>
                </c:pt>
                <c:pt idx="132">
                  <c:v>7674</c:v>
                </c:pt>
                <c:pt idx="133">
                  <c:v>8265</c:v>
                </c:pt>
                <c:pt idx="134">
                  <c:v>8855</c:v>
                </c:pt>
                <c:pt idx="135">
                  <c:v>9446</c:v>
                </c:pt>
                <c:pt idx="136">
                  <c:v>10036</c:v>
                </c:pt>
                <c:pt idx="137">
                  <c:v>10626</c:v>
                </c:pt>
                <c:pt idx="138">
                  <c:v>11217</c:v>
                </c:pt>
                <c:pt idx="139">
                  <c:v>11807</c:v>
                </c:pt>
                <c:pt idx="140">
                  <c:v>12397</c:v>
                </c:pt>
                <c:pt idx="141">
                  <c:v>12988</c:v>
                </c:pt>
                <c:pt idx="142">
                  <c:v>13578</c:v>
                </c:pt>
                <c:pt idx="143">
                  <c:v>14169</c:v>
                </c:pt>
                <c:pt idx="144">
                  <c:v>14759</c:v>
                </c:pt>
                <c:pt idx="145">
                  <c:v>15349</c:v>
                </c:pt>
                <c:pt idx="146">
                  <c:v>15940</c:v>
                </c:pt>
                <c:pt idx="147">
                  <c:v>16530</c:v>
                </c:pt>
                <c:pt idx="148">
                  <c:v>17120</c:v>
                </c:pt>
                <c:pt idx="149">
                  <c:v>17711</c:v>
                </c:pt>
                <c:pt idx="150">
                  <c:v>18301</c:v>
                </c:pt>
                <c:pt idx="151">
                  <c:v>18892</c:v>
                </c:pt>
                <c:pt idx="152">
                  <c:v>19482</c:v>
                </c:pt>
                <c:pt idx="153">
                  <c:v>20072</c:v>
                </c:pt>
                <c:pt idx="154">
                  <c:v>20663</c:v>
                </c:pt>
                <c:pt idx="155">
                  <c:v>21253</c:v>
                </c:pt>
                <c:pt idx="156">
                  <c:v>21843</c:v>
                </c:pt>
                <c:pt idx="157">
                  <c:v>22434</c:v>
                </c:pt>
                <c:pt idx="158">
                  <c:v>23024</c:v>
                </c:pt>
                <c:pt idx="159">
                  <c:v>23615</c:v>
                </c:pt>
                <c:pt idx="160">
                  <c:v>24205</c:v>
                </c:pt>
                <c:pt idx="161">
                  <c:v>24795</c:v>
                </c:pt>
                <c:pt idx="162">
                  <c:v>25386</c:v>
                </c:pt>
                <c:pt idx="163">
                  <c:v>25976</c:v>
                </c:pt>
                <c:pt idx="164">
                  <c:v>26566</c:v>
                </c:pt>
                <c:pt idx="165">
                  <c:v>27157</c:v>
                </c:pt>
                <c:pt idx="166">
                  <c:v>27747</c:v>
                </c:pt>
                <c:pt idx="167">
                  <c:v>28338</c:v>
                </c:pt>
                <c:pt idx="168">
                  <c:v>28928</c:v>
                </c:pt>
                <c:pt idx="169">
                  <c:v>29518</c:v>
                </c:pt>
                <c:pt idx="170">
                  <c:v>30109</c:v>
                </c:pt>
                <c:pt idx="171">
                  <c:v>30699</c:v>
                </c:pt>
                <c:pt idx="172">
                  <c:v>31289</c:v>
                </c:pt>
                <c:pt idx="173">
                  <c:v>31880</c:v>
                </c:pt>
                <c:pt idx="174">
                  <c:v>32470</c:v>
                </c:pt>
                <c:pt idx="175">
                  <c:v>33061</c:v>
                </c:pt>
                <c:pt idx="176">
                  <c:v>33651</c:v>
                </c:pt>
                <c:pt idx="177">
                  <c:v>34241</c:v>
                </c:pt>
                <c:pt idx="178">
                  <c:v>34832</c:v>
                </c:pt>
                <c:pt idx="179">
                  <c:v>35422</c:v>
                </c:pt>
                <c:pt idx="180">
                  <c:v>787</c:v>
                </c:pt>
                <c:pt idx="181">
                  <c:v>1574</c:v>
                </c:pt>
                <c:pt idx="182">
                  <c:v>2361</c:v>
                </c:pt>
                <c:pt idx="183">
                  <c:v>3148</c:v>
                </c:pt>
                <c:pt idx="184">
                  <c:v>3935</c:v>
                </c:pt>
                <c:pt idx="185">
                  <c:v>4723</c:v>
                </c:pt>
                <c:pt idx="186">
                  <c:v>5510</c:v>
                </c:pt>
                <c:pt idx="187">
                  <c:v>6297</c:v>
                </c:pt>
                <c:pt idx="188">
                  <c:v>7084</c:v>
                </c:pt>
                <c:pt idx="189">
                  <c:v>7871</c:v>
                </c:pt>
                <c:pt idx="190">
                  <c:v>8658</c:v>
                </c:pt>
                <c:pt idx="191">
                  <c:v>9446</c:v>
                </c:pt>
                <c:pt idx="192">
                  <c:v>10233</c:v>
                </c:pt>
                <c:pt idx="193">
                  <c:v>11020</c:v>
                </c:pt>
                <c:pt idx="194">
                  <c:v>11807</c:v>
                </c:pt>
                <c:pt idx="195">
                  <c:v>12594</c:v>
                </c:pt>
                <c:pt idx="196">
                  <c:v>13381</c:v>
                </c:pt>
                <c:pt idx="197">
                  <c:v>14169</c:v>
                </c:pt>
                <c:pt idx="198">
                  <c:v>14956</c:v>
                </c:pt>
                <c:pt idx="199">
                  <c:v>15743</c:v>
                </c:pt>
                <c:pt idx="200">
                  <c:v>16530</c:v>
                </c:pt>
                <c:pt idx="201">
                  <c:v>17317</c:v>
                </c:pt>
                <c:pt idx="202">
                  <c:v>18104</c:v>
                </c:pt>
                <c:pt idx="203">
                  <c:v>18892</c:v>
                </c:pt>
                <c:pt idx="204">
                  <c:v>19679</c:v>
                </c:pt>
                <c:pt idx="205">
                  <c:v>20466</c:v>
                </c:pt>
                <c:pt idx="206">
                  <c:v>21253</c:v>
                </c:pt>
                <c:pt idx="207">
                  <c:v>22040</c:v>
                </c:pt>
                <c:pt idx="208">
                  <c:v>22827</c:v>
                </c:pt>
                <c:pt idx="209">
                  <c:v>23615</c:v>
                </c:pt>
                <c:pt idx="210">
                  <c:v>24402</c:v>
                </c:pt>
                <c:pt idx="211">
                  <c:v>25189</c:v>
                </c:pt>
                <c:pt idx="212">
                  <c:v>25976</c:v>
                </c:pt>
                <c:pt idx="213">
                  <c:v>26763</c:v>
                </c:pt>
                <c:pt idx="214">
                  <c:v>27550</c:v>
                </c:pt>
                <c:pt idx="215">
                  <c:v>28338</c:v>
                </c:pt>
                <c:pt idx="216">
                  <c:v>29125</c:v>
                </c:pt>
                <c:pt idx="217">
                  <c:v>29912</c:v>
                </c:pt>
                <c:pt idx="218">
                  <c:v>30699</c:v>
                </c:pt>
                <c:pt idx="219">
                  <c:v>31486</c:v>
                </c:pt>
                <c:pt idx="220">
                  <c:v>32273</c:v>
                </c:pt>
                <c:pt idx="221">
                  <c:v>33061</c:v>
                </c:pt>
                <c:pt idx="222">
                  <c:v>33848</c:v>
                </c:pt>
                <c:pt idx="223">
                  <c:v>34635</c:v>
                </c:pt>
                <c:pt idx="224">
                  <c:v>35422</c:v>
                </c:pt>
                <c:pt idx="225">
                  <c:v>36209</c:v>
                </c:pt>
                <c:pt idx="226">
                  <c:v>36996</c:v>
                </c:pt>
                <c:pt idx="227">
                  <c:v>37784</c:v>
                </c:pt>
                <c:pt idx="228">
                  <c:v>38571</c:v>
                </c:pt>
                <c:pt idx="229">
                  <c:v>39358</c:v>
                </c:pt>
                <c:pt idx="230">
                  <c:v>40145</c:v>
                </c:pt>
                <c:pt idx="231">
                  <c:v>40932</c:v>
                </c:pt>
                <c:pt idx="232">
                  <c:v>41719</c:v>
                </c:pt>
                <c:pt idx="233">
                  <c:v>42507</c:v>
                </c:pt>
                <c:pt idx="234">
                  <c:v>43294</c:v>
                </c:pt>
                <c:pt idx="235">
                  <c:v>44081</c:v>
                </c:pt>
                <c:pt idx="236">
                  <c:v>44868</c:v>
                </c:pt>
                <c:pt idx="237">
                  <c:v>45655</c:v>
                </c:pt>
                <c:pt idx="238">
                  <c:v>46442</c:v>
                </c:pt>
                <c:pt idx="239">
                  <c:v>47230</c:v>
                </c:pt>
                <c:pt idx="240">
                  <c:v>983</c:v>
                </c:pt>
                <c:pt idx="241">
                  <c:v>1967</c:v>
                </c:pt>
                <c:pt idx="242">
                  <c:v>2951</c:v>
                </c:pt>
                <c:pt idx="243">
                  <c:v>3935</c:v>
                </c:pt>
                <c:pt idx="244">
                  <c:v>4919</c:v>
                </c:pt>
                <c:pt idx="245">
                  <c:v>5903</c:v>
                </c:pt>
                <c:pt idx="246">
                  <c:v>6887</c:v>
                </c:pt>
                <c:pt idx="247">
                  <c:v>7871</c:v>
                </c:pt>
                <c:pt idx="248">
                  <c:v>8855</c:v>
                </c:pt>
                <c:pt idx="249">
                  <c:v>9839</c:v>
                </c:pt>
                <c:pt idx="250">
                  <c:v>10823</c:v>
                </c:pt>
                <c:pt idx="251">
                  <c:v>11807</c:v>
                </c:pt>
                <c:pt idx="252">
                  <c:v>12791</c:v>
                </c:pt>
                <c:pt idx="253">
                  <c:v>13775</c:v>
                </c:pt>
                <c:pt idx="254">
                  <c:v>14759</c:v>
                </c:pt>
                <c:pt idx="255">
                  <c:v>15743</c:v>
                </c:pt>
                <c:pt idx="256">
                  <c:v>16727</c:v>
                </c:pt>
                <c:pt idx="257">
                  <c:v>17711</c:v>
                </c:pt>
                <c:pt idx="258">
                  <c:v>18695</c:v>
                </c:pt>
                <c:pt idx="259">
                  <c:v>19679</c:v>
                </c:pt>
                <c:pt idx="260">
                  <c:v>20663</c:v>
                </c:pt>
                <c:pt idx="261">
                  <c:v>21647</c:v>
                </c:pt>
                <c:pt idx="262">
                  <c:v>22631</c:v>
                </c:pt>
                <c:pt idx="263">
                  <c:v>23615</c:v>
                </c:pt>
                <c:pt idx="264">
                  <c:v>24598</c:v>
                </c:pt>
                <c:pt idx="265">
                  <c:v>25582</c:v>
                </c:pt>
                <c:pt idx="266">
                  <c:v>26566</c:v>
                </c:pt>
                <c:pt idx="267">
                  <c:v>27550</c:v>
                </c:pt>
                <c:pt idx="268">
                  <c:v>28534</c:v>
                </c:pt>
                <c:pt idx="269">
                  <c:v>29518</c:v>
                </c:pt>
                <c:pt idx="270">
                  <c:v>30502</c:v>
                </c:pt>
                <c:pt idx="271">
                  <c:v>31486</c:v>
                </c:pt>
                <c:pt idx="272">
                  <c:v>32470</c:v>
                </c:pt>
                <c:pt idx="273">
                  <c:v>33454</c:v>
                </c:pt>
                <c:pt idx="274">
                  <c:v>34438</c:v>
                </c:pt>
                <c:pt idx="275">
                  <c:v>35422</c:v>
                </c:pt>
                <c:pt idx="276">
                  <c:v>36406</c:v>
                </c:pt>
                <c:pt idx="277">
                  <c:v>37390</c:v>
                </c:pt>
                <c:pt idx="278">
                  <c:v>38374</c:v>
                </c:pt>
                <c:pt idx="279">
                  <c:v>39358</c:v>
                </c:pt>
                <c:pt idx="280">
                  <c:v>40342</c:v>
                </c:pt>
                <c:pt idx="281">
                  <c:v>41326</c:v>
                </c:pt>
                <c:pt idx="282">
                  <c:v>42310</c:v>
                </c:pt>
                <c:pt idx="283">
                  <c:v>43294</c:v>
                </c:pt>
                <c:pt idx="284">
                  <c:v>44278</c:v>
                </c:pt>
                <c:pt idx="285">
                  <c:v>45262</c:v>
                </c:pt>
                <c:pt idx="286">
                  <c:v>46246</c:v>
                </c:pt>
                <c:pt idx="287">
                  <c:v>47230</c:v>
                </c:pt>
                <c:pt idx="288">
                  <c:v>48214</c:v>
                </c:pt>
                <c:pt idx="289">
                  <c:v>49197</c:v>
                </c:pt>
                <c:pt idx="290">
                  <c:v>50181</c:v>
                </c:pt>
                <c:pt idx="291">
                  <c:v>51165</c:v>
                </c:pt>
                <c:pt idx="292">
                  <c:v>52149</c:v>
                </c:pt>
                <c:pt idx="293">
                  <c:v>53133</c:v>
                </c:pt>
                <c:pt idx="294">
                  <c:v>54117</c:v>
                </c:pt>
                <c:pt idx="295">
                  <c:v>55101</c:v>
                </c:pt>
                <c:pt idx="296">
                  <c:v>56085</c:v>
                </c:pt>
                <c:pt idx="297">
                  <c:v>57069</c:v>
                </c:pt>
                <c:pt idx="298">
                  <c:v>58053</c:v>
                </c:pt>
                <c:pt idx="299">
                  <c:v>59037</c:v>
                </c:pt>
                <c:pt idx="300">
                  <c:v>1180</c:v>
                </c:pt>
                <c:pt idx="301">
                  <c:v>2361</c:v>
                </c:pt>
                <c:pt idx="302">
                  <c:v>3542</c:v>
                </c:pt>
                <c:pt idx="303">
                  <c:v>4723</c:v>
                </c:pt>
                <c:pt idx="304">
                  <c:v>5903</c:v>
                </c:pt>
                <c:pt idx="305">
                  <c:v>7084</c:v>
                </c:pt>
                <c:pt idx="306">
                  <c:v>8265</c:v>
                </c:pt>
                <c:pt idx="307">
                  <c:v>9446</c:v>
                </c:pt>
                <c:pt idx="308">
                  <c:v>10626</c:v>
                </c:pt>
                <c:pt idx="309">
                  <c:v>11807</c:v>
                </c:pt>
                <c:pt idx="310">
                  <c:v>12988</c:v>
                </c:pt>
                <c:pt idx="311">
                  <c:v>14169</c:v>
                </c:pt>
                <c:pt idx="312">
                  <c:v>15349</c:v>
                </c:pt>
                <c:pt idx="313">
                  <c:v>16530</c:v>
                </c:pt>
                <c:pt idx="314">
                  <c:v>17711</c:v>
                </c:pt>
                <c:pt idx="315">
                  <c:v>18892</c:v>
                </c:pt>
                <c:pt idx="316">
                  <c:v>20072</c:v>
                </c:pt>
                <c:pt idx="317">
                  <c:v>21253</c:v>
                </c:pt>
                <c:pt idx="318">
                  <c:v>22434</c:v>
                </c:pt>
                <c:pt idx="319">
                  <c:v>23615</c:v>
                </c:pt>
                <c:pt idx="320">
                  <c:v>24795</c:v>
                </c:pt>
                <c:pt idx="321">
                  <c:v>25976</c:v>
                </c:pt>
                <c:pt idx="322">
                  <c:v>27157</c:v>
                </c:pt>
                <c:pt idx="323">
                  <c:v>28338</c:v>
                </c:pt>
                <c:pt idx="324">
                  <c:v>29518</c:v>
                </c:pt>
                <c:pt idx="325">
                  <c:v>30699</c:v>
                </c:pt>
                <c:pt idx="326">
                  <c:v>31880</c:v>
                </c:pt>
                <c:pt idx="327">
                  <c:v>33061</c:v>
                </c:pt>
                <c:pt idx="328">
                  <c:v>34241</c:v>
                </c:pt>
                <c:pt idx="329">
                  <c:v>35422</c:v>
                </c:pt>
                <c:pt idx="330">
                  <c:v>36603</c:v>
                </c:pt>
                <c:pt idx="331">
                  <c:v>37784</c:v>
                </c:pt>
                <c:pt idx="332">
                  <c:v>38964</c:v>
                </c:pt>
                <c:pt idx="333">
                  <c:v>40145</c:v>
                </c:pt>
                <c:pt idx="334">
                  <c:v>41326</c:v>
                </c:pt>
                <c:pt idx="335">
                  <c:v>42507</c:v>
                </c:pt>
                <c:pt idx="336">
                  <c:v>43687</c:v>
                </c:pt>
                <c:pt idx="337">
                  <c:v>44868</c:v>
                </c:pt>
                <c:pt idx="338">
                  <c:v>46049</c:v>
                </c:pt>
                <c:pt idx="339">
                  <c:v>47230</c:v>
                </c:pt>
                <c:pt idx="340">
                  <c:v>48410</c:v>
                </c:pt>
                <c:pt idx="341">
                  <c:v>49591</c:v>
                </c:pt>
                <c:pt idx="342">
                  <c:v>50772</c:v>
                </c:pt>
                <c:pt idx="343">
                  <c:v>51953</c:v>
                </c:pt>
                <c:pt idx="344">
                  <c:v>53133</c:v>
                </c:pt>
                <c:pt idx="345">
                  <c:v>54314</c:v>
                </c:pt>
                <c:pt idx="346">
                  <c:v>55495</c:v>
                </c:pt>
                <c:pt idx="347">
                  <c:v>56676</c:v>
                </c:pt>
                <c:pt idx="348">
                  <c:v>57856</c:v>
                </c:pt>
                <c:pt idx="349">
                  <c:v>59037</c:v>
                </c:pt>
                <c:pt idx="350">
                  <c:v>60218</c:v>
                </c:pt>
                <c:pt idx="351">
                  <c:v>61399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1377</c:v>
                </c:pt>
                <c:pt idx="361">
                  <c:v>2755</c:v>
                </c:pt>
                <c:pt idx="362">
                  <c:v>4132</c:v>
                </c:pt>
                <c:pt idx="363">
                  <c:v>5510</c:v>
                </c:pt>
                <c:pt idx="364">
                  <c:v>6887</c:v>
                </c:pt>
                <c:pt idx="365">
                  <c:v>8265</c:v>
                </c:pt>
                <c:pt idx="366">
                  <c:v>9642</c:v>
                </c:pt>
                <c:pt idx="367">
                  <c:v>11020</c:v>
                </c:pt>
                <c:pt idx="368">
                  <c:v>12397</c:v>
                </c:pt>
                <c:pt idx="369">
                  <c:v>13775</c:v>
                </c:pt>
                <c:pt idx="370">
                  <c:v>15152</c:v>
                </c:pt>
                <c:pt idx="371">
                  <c:v>16530</c:v>
                </c:pt>
                <c:pt idx="372">
                  <c:v>17908</c:v>
                </c:pt>
                <c:pt idx="373">
                  <c:v>19285</c:v>
                </c:pt>
                <c:pt idx="374">
                  <c:v>20663</c:v>
                </c:pt>
                <c:pt idx="375">
                  <c:v>22040</c:v>
                </c:pt>
                <c:pt idx="376">
                  <c:v>23418</c:v>
                </c:pt>
                <c:pt idx="377">
                  <c:v>24795</c:v>
                </c:pt>
                <c:pt idx="378">
                  <c:v>26173</c:v>
                </c:pt>
                <c:pt idx="379">
                  <c:v>27550</c:v>
                </c:pt>
                <c:pt idx="380">
                  <c:v>28928</c:v>
                </c:pt>
                <c:pt idx="381">
                  <c:v>30305</c:v>
                </c:pt>
                <c:pt idx="382">
                  <c:v>31683</c:v>
                </c:pt>
                <c:pt idx="383">
                  <c:v>33061</c:v>
                </c:pt>
                <c:pt idx="384">
                  <c:v>34438</c:v>
                </c:pt>
                <c:pt idx="385">
                  <c:v>35816</c:v>
                </c:pt>
                <c:pt idx="386">
                  <c:v>37193</c:v>
                </c:pt>
                <c:pt idx="387">
                  <c:v>38571</c:v>
                </c:pt>
                <c:pt idx="388">
                  <c:v>39948</c:v>
                </c:pt>
                <c:pt idx="389">
                  <c:v>41326</c:v>
                </c:pt>
                <c:pt idx="390">
                  <c:v>42703</c:v>
                </c:pt>
                <c:pt idx="391">
                  <c:v>44081</c:v>
                </c:pt>
                <c:pt idx="392">
                  <c:v>45458</c:v>
                </c:pt>
                <c:pt idx="393">
                  <c:v>46836</c:v>
                </c:pt>
                <c:pt idx="394">
                  <c:v>48214</c:v>
                </c:pt>
                <c:pt idx="395">
                  <c:v>49591</c:v>
                </c:pt>
                <c:pt idx="396">
                  <c:v>50969</c:v>
                </c:pt>
                <c:pt idx="397">
                  <c:v>52346</c:v>
                </c:pt>
                <c:pt idx="398">
                  <c:v>53724</c:v>
                </c:pt>
                <c:pt idx="399">
                  <c:v>55101</c:v>
                </c:pt>
                <c:pt idx="400">
                  <c:v>56479</c:v>
                </c:pt>
                <c:pt idx="401">
                  <c:v>57856</c:v>
                </c:pt>
                <c:pt idx="402">
                  <c:v>59234</c:v>
                </c:pt>
                <c:pt idx="403">
                  <c:v>60611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1574</c:v>
                </c:pt>
                <c:pt idx="421">
                  <c:v>3148</c:v>
                </c:pt>
                <c:pt idx="422">
                  <c:v>4723</c:v>
                </c:pt>
                <c:pt idx="423">
                  <c:v>6297</c:v>
                </c:pt>
                <c:pt idx="424">
                  <c:v>7871</c:v>
                </c:pt>
                <c:pt idx="425">
                  <c:v>9446</c:v>
                </c:pt>
                <c:pt idx="426">
                  <c:v>11020</c:v>
                </c:pt>
                <c:pt idx="427">
                  <c:v>12594</c:v>
                </c:pt>
                <c:pt idx="428">
                  <c:v>14169</c:v>
                </c:pt>
                <c:pt idx="429">
                  <c:v>15743</c:v>
                </c:pt>
                <c:pt idx="430">
                  <c:v>17317</c:v>
                </c:pt>
                <c:pt idx="431">
                  <c:v>18892</c:v>
                </c:pt>
                <c:pt idx="432">
                  <c:v>20466</c:v>
                </c:pt>
                <c:pt idx="433">
                  <c:v>22040</c:v>
                </c:pt>
                <c:pt idx="434">
                  <c:v>23615</c:v>
                </c:pt>
                <c:pt idx="435">
                  <c:v>25189</c:v>
                </c:pt>
                <c:pt idx="436">
                  <c:v>26763</c:v>
                </c:pt>
                <c:pt idx="437">
                  <c:v>28338</c:v>
                </c:pt>
                <c:pt idx="438">
                  <c:v>29912</c:v>
                </c:pt>
                <c:pt idx="439">
                  <c:v>31486</c:v>
                </c:pt>
                <c:pt idx="440">
                  <c:v>33061</c:v>
                </c:pt>
                <c:pt idx="441">
                  <c:v>34635</c:v>
                </c:pt>
                <c:pt idx="442">
                  <c:v>36209</c:v>
                </c:pt>
                <c:pt idx="443">
                  <c:v>37784</c:v>
                </c:pt>
                <c:pt idx="444">
                  <c:v>39358</c:v>
                </c:pt>
                <c:pt idx="445">
                  <c:v>40932</c:v>
                </c:pt>
                <c:pt idx="446">
                  <c:v>42507</c:v>
                </c:pt>
                <c:pt idx="447">
                  <c:v>44081</c:v>
                </c:pt>
                <c:pt idx="448">
                  <c:v>45655</c:v>
                </c:pt>
                <c:pt idx="449">
                  <c:v>47230</c:v>
                </c:pt>
                <c:pt idx="450">
                  <c:v>48804</c:v>
                </c:pt>
                <c:pt idx="451">
                  <c:v>50378</c:v>
                </c:pt>
                <c:pt idx="452">
                  <c:v>51953</c:v>
                </c:pt>
                <c:pt idx="453">
                  <c:v>53527</c:v>
                </c:pt>
                <c:pt idx="454">
                  <c:v>55101</c:v>
                </c:pt>
                <c:pt idx="455">
                  <c:v>56676</c:v>
                </c:pt>
                <c:pt idx="456">
                  <c:v>58250</c:v>
                </c:pt>
                <c:pt idx="457">
                  <c:v>59824</c:v>
                </c:pt>
                <c:pt idx="458">
                  <c:v>61399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1771</c:v>
                </c:pt>
                <c:pt idx="481">
                  <c:v>3542</c:v>
                </c:pt>
                <c:pt idx="482">
                  <c:v>5313</c:v>
                </c:pt>
                <c:pt idx="483">
                  <c:v>7084</c:v>
                </c:pt>
                <c:pt idx="484">
                  <c:v>8855</c:v>
                </c:pt>
                <c:pt idx="485">
                  <c:v>10626</c:v>
                </c:pt>
                <c:pt idx="486">
                  <c:v>12397</c:v>
                </c:pt>
                <c:pt idx="487">
                  <c:v>14169</c:v>
                </c:pt>
                <c:pt idx="488">
                  <c:v>15940</c:v>
                </c:pt>
                <c:pt idx="489">
                  <c:v>17711</c:v>
                </c:pt>
                <c:pt idx="490">
                  <c:v>19482</c:v>
                </c:pt>
                <c:pt idx="491">
                  <c:v>21253</c:v>
                </c:pt>
                <c:pt idx="492">
                  <c:v>23024</c:v>
                </c:pt>
                <c:pt idx="493">
                  <c:v>24795</c:v>
                </c:pt>
                <c:pt idx="494">
                  <c:v>26566</c:v>
                </c:pt>
                <c:pt idx="495">
                  <c:v>28338</c:v>
                </c:pt>
                <c:pt idx="496">
                  <c:v>30109</c:v>
                </c:pt>
                <c:pt idx="497">
                  <c:v>31880</c:v>
                </c:pt>
                <c:pt idx="498">
                  <c:v>33651</c:v>
                </c:pt>
                <c:pt idx="499">
                  <c:v>35422</c:v>
                </c:pt>
                <c:pt idx="500">
                  <c:v>37193</c:v>
                </c:pt>
                <c:pt idx="501">
                  <c:v>38964</c:v>
                </c:pt>
                <c:pt idx="502">
                  <c:v>40735</c:v>
                </c:pt>
                <c:pt idx="503">
                  <c:v>42507</c:v>
                </c:pt>
                <c:pt idx="504">
                  <c:v>44278</c:v>
                </c:pt>
                <c:pt idx="505">
                  <c:v>46049</c:v>
                </c:pt>
                <c:pt idx="506">
                  <c:v>47820</c:v>
                </c:pt>
                <c:pt idx="507">
                  <c:v>49591</c:v>
                </c:pt>
                <c:pt idx="508">
                  <c:v>51362</c:v>
                </c:pt>
                <c:pt idx="509">
                  <c:v>53133</c:v>
                </c:pt>
                <c:pt idx="510">
                  <c:v>54904</c:v>
                </c:pt>
                <c:pt idx="511">
                  <c:v>56676</c:v>
                </c:pt>
                <c:pt idx="512">
                  <c:v>58447</c:v>
                </c:pt>
                <c:pt idx="513">
                  <c:v>60218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1967</c:v>
                </c:pt>
                <c:pt idx="541">
                  <c:v>3935</c:v>
                </c:pt>
                <c:pt idx="542">
                  <c:v>5903</c:v>
                </c:pt>
                <c:pt idx="543">
                  <c:v>7871</c:v>
                </c:pt>
                <c:pt idx="544">
                  <c:v>9839</c:v>
                </c:pt>
                <c:pt idx="545">
                  <c:v>11807</c:v>
                </c:pt>
                <c:pt idx="546">
                  <c:v>13775</c:v>
                </c:pt>
                <c:pt idx="547">
                  <c:v>15743</c:v>
                </c:pt>
                <c:pt idx="548">
                  <c:v>17711</c:v>
                </c:pt>
                <c:pt idx="549">
                  <c:v>19679</c:v>
                </c:pt>
                <c:pt idx="550">
                  <c:v>21647</c:v>
                </c:pt>
                <c:pt idx="551">
                  <c:v>23615</c:v>
                </c:pt>
                <c:pt idx="552">
                  <c:v>25582</c:v>
                </c:pt>
                <c:pt idx="553">
                  <c:v>27550</c:v>
                </c:pt>
                <c:pt idx="554">
                  <c:v>29518</c:v>
                </c:pt>
                <c:pt idx="555">
                  <c:v>31486</c:v>
                </c:pt>
                <c:pt idx="556">
                  <c:v>33454</c:v>
                </c:pt>
                <c:pt idx="557">
                  <c:v>35422</c:v>
                </c:pt>
                <c:pt idx="558">
                  <c:v>37390</c:v>
                </c:pt>
                <c:pt idx="559">
                  <c:v>39358</c:v>
                </c:pt>
                <c:pt idx="560">
                  <c:v>41326</c:v>
                </c:pt>
                <c:pt idx="561">
                  <c:v>43294</c:v>
                </c:pt>
                <c:pt idx="562">
                  <c:v>45262</c:v>
                </c:pt>
                <c:pt idx="563">
                  <c:v>47230</c:v>
                </c:pt>
                <c:pt idx="564">
                  <c:v>49197</c:v>
                </c:pt>
                <c:pt idx="565">
                  <c:v>51165</c:v>
                </c:pt>
                <c:pt idx="566">
                  <c:v>53133</c:v>
                </c:pt>
                <c:pt idx="567">
                  <c:v>55101</c:v>
                </c:pt>
                <c:pt idx="568">
                  <c:v>57069</c:v>
                </c:pt>
                <c:pt idx="569">
                  <c:v>59037</c:v>
                </c:pt>
                <c:pt idx="570">
                  <c:v>61005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2164</c:v>
                </c:pt>
                <c:pt idx="601">
                  <c:v>4329</c:v>
                </c:pt>
                <c:pt idx="602">
                  <c:v>6494</c:v>
                </c:pt>
                <c:pt idx="603">
                  <c:v>8658</c:v>
                </c:pt>
                <c:pt idx="604">
                  <c:v>10823</c:v>
                </c:pt>
                <c:pt idx="605">
                  <c:v>12988</c:v>
                </c:pt>
                <c:pt idx="606">
                  <c:v>15152</c:v>
                </c:pt>
                <c:pt idx="607">
                  <c:v>17317</c:v>
                </c:pt>
                <c:pt idx="608">
                  <c:v>19482</c:v>
                </c:pt>
                <c:pt idx="609">
                  <c:v>21647</c:v>
                </c:pt>
                <c:pt idx="610">
                  <c:v>23811</c:v>
                </c:pt>
                <c:pt idx="611">
                  <c:v>25976</c:v>
                </c:pt>
                <c:pt idx="612">
                  <c:v>28141</c:v>
                </c:pt>
                <c:pt idx="613">
                  <c:v>30305</c:v>
                </c:pt>
                <c:pt idx="614">
                  <c:v>32470</c:v>
                </c:pt>
                <c:pt idx="615">
                  <c:v>34635</c:v>
                </c:pt>
                <c:pt idx="616">
                  <c:v>36800</c:v>
                </c:pt>
                <c:pt idx="617">
                  <c:v>38964</c:v>
                </c:pt>
                <c:pt idx="618">
                  <c:v>41129</c:v>
                </c:pt>
                <c:pt idx="619">
                  <c:v>43294</c:v>
                </c:pt>
                <c:pt idx="620">
                  <c:v>45458</c:v>
                </c:pt>
                <c:pt idx="621">
                  <c:v>47623</c:v>
                </c:pt>
                <c:pt idx="622">
                  <c:v>49788</c:v>
                </c:pt>
                <c:pt idx="623">
                  <c:v>51953</c:v>
                </c:pt>
                <c:pt idx="624">
                  <c:v>54117</c:v>
                </c:pt>
                <c:pt idx="625">
                  <c:v>56282</c:v>
                </c:pt>
                <c:pt idx="626">
                  <c:v>58447</c:v>
                </c:pt>
                <c:pt idx="627">
                  <c:v>60611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2361</c:v>
                </c:pt>
                <c:pt idx="661">
                  <c:v>4723</c:v>
                </c:pt>
                <c:pt idx="662">
                  <c:v>7084</c:v>
                </c:pt>
                <c:pt idx="663">
                  <c:v>9446</c:v>
                </c:pt>
                <c:pt idx="664">
                  <c:v>11807</c:v>
                </c:pt>
                <c:pt idx="665">
                  <c:v>14169</c:v>
                </c:pt>
                <c:pt idx="666">
                  <c:v>16530</c:v>
                </c:pt>
                <c:pt idx="667">
                  <c:v>18892</c:v>
                </c:pt>
                <c:pt idx="668">
                  <c:v>21253</c:v>
                </c:pt>
                <c:pt idx="669">
                  <c:v>23615</c:v>
                </c:pt>
                <c:pt idx="670">
                  <c:v>25976</c:v>
                </c:pt>
                <c:pt idx="671">
                  <c:v>28338</c:v>
                </c:pt>
                <c:pt idx="672">
                  <c:v>30699</c:v>
                </c:pt>
                <c:pt idx="673">
                  <c:v>33061</c:v>
                </c:pt>
                <c:pt idx="674">
                  <c:v>35422</c:v>
                </c:pt>
                <c:pt idx="675">
                  <c:v>37784</c:v>
                </c:pt>
                <c:pt idx="676">
                  <c:v>40145</c:v>
                </c:pt>
                <c:pt idx="677">
                  <c:v>42507</c:v>
                </c:pt>
                <c:pt idx="678">
                  <c:v>44868</c:v>
                </c:pt>
                <c:pt idx="679">
                  <c:v>47230</c:v>
                </c:pt>
                <c:pt idx="680">
                  <c:v>49591</c:v>
                </c:pt>
                <c:pt idx="681">
                  <c:v>51953</c:v>
                </c:pt>
                <c:pt idx="682">
                  <c:v>54314</c:v>
                </c:pt>
                <c:pt idx="683">
                  <c:v>56676</c:v>
                </c:pt>
                <c:pt idx="684">
                  <c:v>59037</c:v>
                </c:pt>
                <c:pt idx="685">
                  <c:v>61399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2558</c:v>
                </c:pt>
                <c:pt idx="721">
                  <c:v>5116</c:v>
                </c:pt>
                <c:pt idx="722">
                  <c:v>7674</c:v>
                </c:pt>
                <c:pt idx="723">
                  <c:v>10233</c:v>
                </c:pt>
                <c:pt idx="724">
                  <c:v>12791</c:v>
                </c:pt>
                <c:pt idx="725">
                  <c:v>15349</c:v>
                </c:pt>
                <c:pt idx="726">
                  <c:v>17908</c:v>
                </c:pt>
                <c:pt idx="727">
                  <c:v>20466</c:v>
                </c:pt>
                <c:pt idx="728">
                  <c:v>23024</c:v>
                </c:pt>
                <c:pt idx="729">
                  <c:v>25582</c:v>
                </c:pt>
                <c:pt idx="730">
                  <c:v>28141</c:v>
                </c:pt>
                <c:pt idx="731">
                  <c:v>30699</c:v>
                </c:pt>
                <c:pt idx="732">
                  <c:v>33257</c:v>
                </c:pt>
                <c:pt idx="733">
                  <c:v>35816</c:v>
                </c:pt>
                <c:pt idx="734">
                  <c:v>38374</c:v>
                </c:pt>
                <c:pt idx="735">
                  <c:v>40932</c:v>
                </c:pt>
                <c:pt idx="736">
                  <c:v>43491</c:v>
                </c:pt>
                <c:pt idx="737">
                  <c:v>46049</c:v>
                </c:pt>
                <c:pt idx="738">
                  <c:v>48607</c:v>
                </c:pt>
                <c:pt idx="739">
                  <c:v>51165</c:v>
                </c:pt>
                <c:pt idx="740">
                  <c:v>53724</c:v>
                </c:pt>
                <c:pt idx="741">
                  <c:v>56282</c:v>
                </c:pt>
                <c:pt idx="742">
                  <c:v>58840</c:v>
                </c:pt>
                <c:pt idx="743">
                  <c:v>61399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2755</c:v>
                </c:pt>
                <c:pt idx="781">
                  <c:v>5510</c:v>
                </c:pt>
                <c:pt idx="782">
                  <c:v>8265</c:v>
                </c:pt>
                <c:pt idx="783">
                  <c:v>11020</c:v>
                </c:pt>
                <c:pt idx="784">
                  <c:v>13775</c:v>
                </c:pt>
                <c:pt idx="785">
                  <c:v>16530</c:v>
                </c:pt>
                <c:pt idx="786">
                  <c:v>19285</c:v>
                </c:pt>
                <c:pt idx="787">
                  <c:v>22040</c:v>
                </c:pt>
                <c:pt idx="788">
                  <c:v>24795</c:v>
                </c:pt>
                <c:pt idx="789">
                  <c:v>27550</c:v>
                </c:pt>
                <c:pt idx="790">
                  <c:v>30305</c:v>
                </c:pt>
                <c:pt idx="791">
                  <c:v>33061</c:v>
                </c:pt>
                <c:pt idx="792">
                  <c:v>35816</c:v>
                </c:pt>
                <c:pt idx="793">
                  <c:v>38571</c:v>
                </c:pt>
                <c:pt idx="794">
                  <c:v>41326</c:v>
                </c:pt>
                <c:pt idx="795">
                  <c:v>44081</c:v>
                </c:pt>
                <c:pt idx="796">
                  <c:v>46836</c:v>
                </c:pt>
                <c:pt idx="797">
                  <c:v>49591</c:v>
                </c:pt>
                <c:pt idx="798">
                  <c:v>52346</c:v>
                </c:pt>
                <c:pt idx="799">
                  <c:v>55101</c:v>
                </c:pt>
                <c:pt idx="800">
                  <c:v>57856</c:v>
                </c:pt>
                <c:pt idx="801">
                  <c:v>60611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2951</c:v>
                </c:pt>
                <c:pt idx="841">
                  <c:v>5903</c:v>
                </c:pt>
                <c:pt idx="842">
                  <c:v>8855</c:v>
                </c:pt>
                <c:pt idx="843">
                  <c:v>11807</c:v>
                </c:pt>
                <c:pt idx="844">
                  <c:v>14759</c:v>
                </c:pt>
                <c:pt idx="845">
                  <c:v>17711</c:v>
                </c:pt>
                <c:pt idx="846">
                  <c:v>20663</c:v>
                </c:pt>
                <c:pt idx="847">
                  <c:v>23615</c:v>
                </c:pt>
                <c:pt idx="848">
                  <c:v>26566</c:v>
                </c:pt>
                <c:pt idx="849">
                  <c:v>29518</c:v>
                </c:pt>
                <c:pt idx="850">
                  <c:v>32470</c:v>
                </c:pt>
                <c:pt idx="851">
                  <c:v>35422</c:v>
                </c:pt>
                <c:pt idx="852">
                  <c:v>38374</c:v>
                </c:pt>
                <c:pt idx="853">
                  <c:v>41326</c:v>
                </c:pt>
                <c:pt idx="854">
                  <c:v>44278</c:v>
                </c:pt>
                <c:pt idx="855">
                  <c:v>47230</c:v>
                </c:pt>
                <c:pt idx="856">
                  <c:v>50181</c:v>
                </c:pt>
                <c:pt idx="857">
                  <c:v>53133</c:v>
                </c:pt>
                <c:pt idx="858">
                  <c:v>56085</c:v>
                </c:pt>
                <c:pt idx="859">
                  <c:v>59037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3148</c:v>
                </c:pt>
                <c:pt idx="901">
                  <c:v>6297</c:v>
                </c:pt>
                <c:pt idx="902">
                  <c:v>9446</c:v>
                </c:pt>
                <c:pt idx="903">
                  <c:v>12594</c:v>
                </c:pt>
                <c:pt idx="904">
                  <c:v>15743</c:v>
                </c:pt>
                <c:pt idx="905">
                  <c:v>18892</c:v>
                </c:pt>
                <c:pt idx="906">
                  <c:v>22040</c:v>
                </c:pt>
                <c:pt idx="907">
                  <c:v>25189</c:v>
                </c:pt>
                <c:pt idx="908">
                  <c:v>28338</c:v>
                </c:pt>
                <c:pt idx="909">
                  <c:v>31486</c:v>
                </c:pt>
                <c:pt idx="910">
                  <c:v>34635</c:v>
                </c:pt>
                <c:pt idx="911">
                  <c:v>37784</c:v>
                </c:pt>
                <c:pt idx="912">
                  <c:v>40932</c:v>
                </c:pt>
                <c:pt idx="913">
                  <c:v>44081</c:v>
                </c:pt>
                <c:pt idx="914">
                  <c:v>47230</c:v>
                </c:pt>
                <c:pt idx="915">
                  <c:v>50378</c:v>
                </c:pt>
                <c:pt idx="916">
                  <c:v>53527</c:v>
                </c:pt>
                <c:pt idx="917">
                  <c:v>56676</c:v>
                </c:pt>
                <c:pt idx="918">
                  <c:v>59824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3345</c:v>
                </c:pt>
                <c:pt idx="961">
                  <c:v>6690</c:v>
                </c:pt>
                <c:pt idx="962">
                  <c:v>10036</c:v>
                </c:pt>
                <c:pt idx="963">
                  <c:v>13381</c:v>
                </c:pt>
                <c:pt idx="964">
                  <c:v>16727</c:v>
                </c:pt>
                <c:pt idx="965">
                  <c:v>20072</c:v>
                </c:pt>
                <c:pt idx="966">
                  <c:v>23418</c:v>
                </c:pt>
                <c:pt idx="967">
                  <c:v>26763</c:v>
                </c:pt>
                <c:pt idx="968">
                  <c:v>30109</c:v>
                </c:pt>
                <c:pt idx="969">
                  <c:v>33454</c:v>
                </c:pt>
                <c:pt idx="970">
                  <c:v>36800</c:v>
                </c:pt>
                <c:pt idx="971">
                  <c:v>40145</c:v>
                </c:pt>
                <c:pt idx="972">
                  <c:v>43491</c:v>
                </c:pt>
                <c:pt idx="973">
                  <c:v>46836</c:v>
                </c:pt>
                <c:pt idx="974">
                  <c:v>50181</c:v>
                </c:pt>
                <c:pt idx="975">
                  <c:v>53527</c:v>
                </c:pt>
                <c:pt idx="976">
                  <c:v>56872</c:v>
                </c:pt>
                <c:pt idx="977">
                  <c:v>60218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3542</c:v>
                </c:pt>
                <c:pt idx="1021">
                  <c:v>7084</c:v>
                </c:pt>
                <c:pt idx="1022">
                  <c:v>10626</c:v>
                </c:pt>
                <c:pt idx="1023">
                  <c:v>14169</c:v>
                </c:pt>
                <c:pt idx="1024">
                  <c:v>17711</c:v>
                </c:pt>
                <c:pt idx="1025">
                  <c:v>21253</c:v>
                </c:pt>
                <c:pt idx="1026">
                  <c:v>24795</c:v>
                </c:pt>
                <c:pt idx="1027">
                  <c:v>28338</c:v>
                </c:pt>
                <c:pt idx="1028">
                  <c:v>31880</c:v>
                </c:pt>
                <c:pt idx="1029">
                  <c:v>35422</c:v>
                </c:pt>
                <c:pt idx="1030">
                  <c:v>38964</c:v>
                </c:pt>
                <c:pt idx="1031">
                  <c:v>42507</c:v>
                </c:pt>
                <c:pt idx="1032">
                  <c:v>46049</c:v>
                </c:pt>
                <c:pt idx="1033">
                  <c:v>49591</c:v>
                </c:pt>
                <c:pt idx="1034">
                  <c:v>53133</c:v>
                </c:pt>
                <c:pt idx="1035">
                  <c:v>56676</c:v>
                </c:pt>
                <c:pt idx="1036">
                  <c:v>60218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</c:numCache>
            </c:numRef>
          </c:yVal>
        </c:ser>
        <c:axId val="71674112"/>
        <c:axId val="71586176"/>
      </c:scatterChart>
      <c:valAx>
        <c:axId val="7167411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 dirty="0"/>
                  <a:t>Débit (m3/j) x HMT (m)</a:t>
                </a:r>
              </a:p>
            </c:rich>
          </c:tx>
          <c:layout/>
        </c:title>
        <c:numFmt formatCode="#,##0" sourceLinked="0"/>
        <c:tickLblPos val="nextTo"/>
        <c:crossAx val="71586176"/>
        <c:crosses val="autoZero"/>
        <c:crossBetween val="midCat"/>
      </c:valAx>
      <c:valAx>
        <c:axId val="7158617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r-FR" dirty="0"/>
                  <a:t>Puissance</a:t>
                </a:r>
                <a:r>
                  <a:rPr lang="fr-FR" baseline="0" dirty="0"/>
                  <a:t> (Wc)</a:t>
                </a:r>
                <a:endParaRPr lang="fr-FR" dirty="0"/>
              </a:p>
            </c:rich>
          </c:tx>
          <c:layout/>
        </c:title>
        <c:numFmt formatCode="_-* #,##0\ _€_-;\-* #,##0\ _€_-;_-* &quot;-&quot;\ _€_-;_-@_-" sourceLinked="0"/>
        <c:tickLblPos val="nextTo"/>
        <c:crossAx val="71674112"/>
        <c:crosses val="autoZero"/>
        <c:crossBetween val="midCat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autoTitleDeleted val="1"/>
    <c:plotArea>
      <c:layout/>
      <c:scatterChart>
        <c:scatterStyle val="lineMarker"/>
        <c:ser>
          <c:idx val="0"/>
          <c:order val="0"/>
          <c:tx>
            <c:v>PRIX = f (HMT*DEBIT)</c:v>
          </c:tx>
          <c:spPr>
            <a:ln w="28575">
              <a:noFill/>
            </a:ln>
          </c:spPr>
          <c:trendline>
            <c:trendlineType val="poly"/>
            <c:order val="5"/>
            <c:dispRSqr val="1"/>
            <c:dispEq val="1"/>
            <c:trendlineLbl>
              <c:layout>
                <c:manualLayout>
                  <c:x val="-0.29940747273614216"/>
                  <c:y val="-7.2859744990892532E-3"/>
                </c:manualLayout>
              </c:layout>
              <c:numFmt formatCode="General" sourceLinked="0"/>
            </c:trendlineLbl>
          </c:trendline>
          <c:xVal>
            <c:numRef>
              <c:f>tableau_estimation!$C$2:$C$1051</c:f>
              <c:numCache>
                <c:formatCode>0</c:formatCode>
                <c:ptCount val="1050"/>
                <c:pt idx="0">
                  <c:v>210</c:v>
                </c:pt>
                <c:pt idx="1">
                  <c:v>420</c:v>
                </c:pt>
                <c:pt idx="2">
                  <c:v>630</c:v>
                </c:pt>
                <c:pt idx="3">
                  <c:v>840</c:v>
                </c:pt>
                <c:pt idx="4">
                  <c:v>1050</c:v>
                </c:pt>
                <c:pt idx="5">
                  <c:v>1260</c:v>
                </c:pt>
                <c:pt idx="6">
                  <c:v>1470</c:v>
                </c:pt>
                <c:pt idx="7">
                  <c:v>1680</c:v>
                </c:pt>
                <c:pt idx="8">
                  <c:v>1890</c:v>
                </c:pt>
                <c:pt idx="9">
                  <c:v>2100</c:v>
                </c:pt>
                <c:pt idx="10">
                  <c:v>2310</c:v>
                </c:pt>
                <c:pt idx="11">
                  <c:v>2520</c:v>
                </c:pt>
                <c:pt idx="12">
                  <c:v>2730</c:v>
                </c:pt>
                <c:pt idx="13">
                  <c:v>2940</c:v>
                </c:pt>
                <c:pt idx="14">
                  <c:v>3150</c:v>
                </c:pt>
                <c:pt idx="15">
                  <c:v>3360</c:v>
                </c:pt>
                <c:pt idx="16">
                  <c:v>3570</c:v>
                </c:pt>
                <c:pt idx="17">
                  <c:v>3780</c:v>
                </c:pt>
                <c:pt idx="18">
                  <c:v>3990</c:v>
                </c:pt>
                <c:pt idx="19">
                  <c:v>4200</c:v>
                </c:pt>
                <c:pt idx="20">
                  <c:v>4410</c:v>
                </c:pt>
                <c:pt idx="21">
                  <c:v>4620</c:v>
                </c:pt>
                <c:pt idx="22">
                  <c:v>4830</c:v>
                </c:pt>
                <c:pt idx="23">
                  <c:v>5040</c:v>
                </c:pt>
                <c:pt idx="24">
                  <c:v>5250</c:v>
                </c:pt>
                <c:pt idx="25">
                  <c:v>5460</c:v>
                </c:pt>
                <c:pt idx="26">
                  <c:v>5670</c:v>
                </c:pt>
                <c:pt idx="27">
                  <c:v>5880</c:v>
                </c:pt>
                <c:pt idx="28">
                  <c:v>6090</c:v>
                </c:pt>
                <c:pt idx="29">
                  <c:v>6300</c:v>
                </c:pt>
                <c:pt idx="30">
                  <c:v>6510</c:v>
                </c:pt>
                <c:pt idx="31">
                  <c:v>6720</c:v>
                </c:pt>
                <c:pt idx="32">
                  <c:v>6930</c:v>
                </c:pt>
                <c:pt idx="33">
                  <c:v>7140</c:v>
                </c:pt>
                <c:pt idx="34">
                  <c:v>7350</c:v>
                </c:pt>
                <c:pt idx="35">
                  <c:v>7560</c:v>
                </c:pt>
                <c:pt idx="36">
                  <c:v>7770</c:v>
                </c:pt>
                <c:pt idx="37">
                  <c:v>7980</c:v>
                </c:pt>
                <c:pt idx="38">
                  <c:v>8190</c:v>
                </c:pt>
                <c:pt idx="39">
                  <c:v>8400</c:v>
                </c:pt>
                <c:pt idx="40">
                  <c:v>8610</c:v>
                </c:pt>
                <c:pt idx="41">
                  <c:v>8820</c:v>
                </c:pt>
                <c:pt idx="42">
                  <c:v>9030</c:v>
                </c:pt>
                <c:pt idx="43">
                  <c:v>9240</c:v>
                </c:pt>
                <c:pt idx="44">
                  <c:v>9450</c:v>
                </c:pt>
                <c:pt idx="45">
                  <c:v>9660</c:v>
                </c:pt>
                <c:pt idx="46">
                  <c:v>9870</c:v>
                </c:pt>
                <c:pt idx="47">
                  <c:v>10080</c:v>
                </c:pt>
                <c:pt idx="48">
                  <c:v>10290</c:v>
                </c:pt>
                <c:pt idx="49">
                  <c:v>10500</c:v>
                </c:pt>
                <c:pt idx="50">
                  <c:v>10710</c:v>
                </c:pt>
                <c:pt idx="51">
                  <c:v>10920</c:v>
                </c:pt>
                <c:pt idx="52">
                  <c:v>11130</c:v>
                </c:pt>
                <c:pt idx="53">
                  <c:v>11340</c:v>
                </c:pt>
                <c:pt idx="54">
                  <c:v>11550</c:v>
                </c:pt>
                <c:pt idx="55">
                  <c:v>11760</c:v>
                </c:pt>
                <c:pt idx="56">
                  <c:v>11970</c:v>
                </c:pt>
                <c:pt idx="57">
                  <c:v>12180</c:v>
                </c:pt>
                <c:pt idx="58">
                  <c:v>12390</c:v>
                </c:pt>
                <c:pt idx="59">
                  <c:v>12600</c:v>
                </c:pt>
                <c:pt idx="60">
                  <c:v>420</c:v>
                </c:pt>
                <c:pt idx="61">
                  <c:v>840</c:v>
                </c:pt>
                <c:pt idx="62">
                  <c:v>1260</c:v>
                </c:pt>
                <c:pt idx="63">
                  <c:v>1680</c:v>
                </c:pt>
                <c:pt idx="64">
                  <c:v>2100</c:v>
                </c:pt>
                <c:pt idx="65">
                  <c:v>2520</c:v>
                </c:pt>
                <c:pt idx="66">
                  <c:v>2940</c:v>
                </c:pt>
                <c:pt idx="67">
                  <c:v>3360</c:v>
                </c:pt>
                <c:pt idx="68">
                  <c:v>3780</c:v>
                </c:pt>
                <c:pt idx="69">
                  <c:v>4200</c:v>
                </c:pt>
                <c:pt idx="70">
                  <c:v>4620</c:v>
                </c:pt>
                <c:pt idx="71">
                  <c:v>5040</c:v>
                </c:pt>
                <c:pt idx="72">
                  <c:v>5460</c:v>
                </c:pt>
                <c:pt idx="73">
                  <c:v>5880</c:v>
                </c:pt>
                <c:pt idx="74">
                  <c:v>6300</c:v>
                </c:pt>
                <c:pt idx="75">
                  <c:v>6720</c:v>
                </c:pt>
                <c:pt idx="76">
                  <c:v>7140</c:v>
                </c:pt>
                <c:pt idx="77">
                  <c:v>7560</c:v>
                </c:pt>
                <c:pt idx="78">
                  <c:v>7980</c:v>
                </c:pt>
                <c:pt idx="79">
                  <c:v>8400</c:v>
                </c:pt>
                <c:pt idx="80">
                  <c:v>8820</c:v>
                </c:pt>
                <c:pt idx="81">
                  <c:v>9240</c:v>
                </c:pt>
                <c:pt idx="82">
                  <c:v>9660</c:v>
                </c:pt>
                <c:pt idx="83">
                  <c:v>10080</c:v>
                </c:pt>
                <c:pt idx="84">
                  <c:v>10500</c:v>
                </c:pt>
                <c:pt idx="85">
                  <c:v>10920</c:v>
                </c:pt>
                <c:pt idx="86">
                  <c:v>11340</c:v>
                </c:pt>
                <c:pt idx="87">
                  <c:v>11760</c:v>
                </c:pt>
                <c:pt idx="88">
                  <c:v>12180</c:v>
                </c:pt>
                <c:pt idx="89">
                  <c:v>12600</c:v>
                </c:pt>
                <c:pt idx="90">
                  <c:v>13020</c:v>
                </c:pt>
                <c:pt idx="91">
                  <c:v>13440</c:v>
                </c:pt>
                <c:pt idx="92">
                  <c:v>13860</c:v>
                </c:pt>
                <c:pt idx="93">
                  <c:v>14280</c:v>
                </c:pt>
                <c:pt idx="94">
                  <c:v>14700</c:v>
                </c:pt>
                <c:pt idx="95">
                  <c:v>15120</c:v>
                </c:pt>
                <c:pt idx="96">
                  <c:v>15540</c:v>
                </c:pt>
                <c:pt idx="97">
                  <c:v>15960</c:v>
                </c:pt>
                <c:pt idx="98">
                  <c:v>16380</c:v>
                </c:pt>
                <c:pt idx="99">
                  <c:v>16800</c:v>
                </c:pt>
                <c:pt idx="100">
                  <c:v>17220</c:v>
                </c:pt>
                <c:pt idx="101">
                  <c:v>17640</c:v>
                </c:pt>
                <c:pt idx="102">
                  <c:v>18060</c:v>
                </c:pt>
                <c:pt idx="103">
                  <c:v>18480</c:v>
                </c:pt>
                <c:pt idx="104">
                  <c:v>18900</c:v>
                </c:pt>
                <c:pt idx="105">
                  <c:v>19320</c:v>
                </c:pt>
                <c:pt idx="106">
                  <c:v>19740</c:v>
                </c:pt>
                <c:pt idx="107">
                  <c:v>20160</c:v>
                </c:pt>
                <c:pt idx="108">
                  <c:v>20580</c:v>
                </c:pt>
                <c:pt idx="109">
                  <c:v>21000</c:v>
                </c:pt>
                <c:pt idx="110">
                  <c:v>21420</c:v>
                </c:pt>
                <c:pt idx="111">
                  <c:v>21840</c:v>
                </c:pt>
                <c:pt idx="112">
                  <c:v>22260</c:v>
                </c:pt>
                <c:pt idx="113">
                  <c:v>22680</c:v>
                </c:pt>
                <c:pt idx="114">
                  <c:v>23100</c:v>
                </c:pt>
                <c:pt idx="115">
                  <c:v>23520</c:v>
                </c:pt>
                <c:pt idx="116">
                  <c:v>23940</c:v>
                </c:pt>
                <c:pt idx="117">
                  <c:v>24360</c:v>
                </c:pt>
                <c:pt idx="118">
                  <c:v>24780</c:v>
                </c:pt>
                <c:pt idx="119">
                  <c:v>25200</c:v>
                </c:pt>
                <c:pt idx="120">
                  <c:v>630</c:v>
                </c:pt>
                <c:pt idx="121">
                  <c:v>1260</c:v>
                </c:pt>
                <c:pt idx="122">
                  <c:v>1890</c:v>
                </c:pt>
                <c:pt idx="123">
                  <c:v>2520</c:v>
                </c:pt>
                <c:pt idx="124">
                  <c:v>3150</c:v>
                </c:pt>
                <c:pt idx="125">
                  <c:v>3780</c:v>
                </c:pt>
                <c:pt idx="126">
                  <c:v>4410</c:v>
                </c:pt>
                <c:pt idx="127">
                  <c:v>5040</c:v>
                </c:pt>
                <c:pt idx="128">
                  <c:v>5670</c:v>
                </c:pt>
                <c:pt idx="129">
                  <c:v>6300</c:v>
                </c:pt>
                <c:pt idx="130">
                  <c:v>6930</c:v>
                </c:pt>
                <c:pt idx="131">
                  <c:v>7560</c:v>
                </c:pt>
                <c:pt idx="132">
                  <c:v>8190</c:v>
                </c:pt>
                <c:pt idx="133">
                  <c:v>8820</c:v>
                </c:pt>
                <c:pt idx="134">
                  <c:v>9450</c:v>
                </c:pt>
                <c:pt idx="135">
                  <c:v>10080</c:v>
                </c:pt>
                <c:pt idx="136">
                  <c:v>10710</c:v>
                </c:pt>
                <c:pt idx="137">
                  <c:v>11340</c:v>
                </c:pt>
                <c:pt idx="138">
                  <c:v>11970</c:v>
                </c:pt>
                <c:pt idx="139">
                  <c:v>12600</c:v>
                </c:pt>
                <c:pt idx="140">
                  <c:v>13230</c:v>
                </c:pt>
                <c:pt idx="141">
                  <c:v>13860</c:v>
                </c:pt>
                <c:pt idx="142">
                  <c:v>14490</c:v>
                </c:pt>
                <c:pt idx="143">
                  <c:v>15120</c:v>
                </c:pt>
                <c:pt idx="144">
                  <c:v>15750</c:v>
                </c:pt>
                <c:pt idx="145">
                  <c:v>16380</c:v>
                </c:pt>
                <c:pt idx="146">
                  <c:v>17010</c:v>
                </c:pt>
                <c:pt idx="147">
                  <c:v>17640</c:v>
                </c:pt>
                <c:pt idx="148">
                  <c:v>18270</c:v>
                </c:pt>
                <c:pt idx="149">
                  <c:v>18900</c:v>
                </c:pt>
                <c:pt idx="150">
                  <c:v>19530</c:v>
                </c:pt>
                <c:pt idx="151">
                  <c:v>20160</c:v>
                </c:pt>
                <c:pt idx="152">
                  <c:v>20790</c:v>
                </c:pt>
                <c:pt idx="153">
                  <c:v>21420</c:v>
                </c:pt>
                <c:pt idx="154">
                  <c:v>22050</c:v>
                </c:pt>
                <c:pt idx="155">
                  <c:v>22680</c:v>
                </c:pt>
                <c:pt idx="156">
                  <c:v>23310</c:v>
                </c:pt>
                <c:pt idx="157">
                  <c:v>23940</c:v>
                </c:pt>
                <c:pt idx="158">
                  <c:v>24570</c:v>
                </c:pt>
                <c:pt idx="159">
                  <c:v>25200</c:v>
                </c:pt>
                <c:pt idx="160">
                  <c:v>25830</c:v>
                </c:pt>
                <c:pt idx="161">
                  <c:v>26460</c:v>
                </c:pt>
                <c:pt idx="162">
                  <c:v>27090</c:v>
                </c:pt>
                <c:pt idx="163">
                  <c:v>27720</c:v>
                </c:pt>
                <c:pt idx="164">
                  <c:v>28350</c:v>
                </c:pt>
                <c:pt idx="165">
                  <c:v>28980</c:v>
                </c:pt>
                <c:pt idx="166">
                  <c:v>29610</c:v>
                </c:pt>
                <c:pt idx="167">
                  <c:v>30240</c:v>
                </c:pt>
                <c:pt idx="168">
                  <c:v>30870</c:v>
                </c:pt>
                <c:pt idx="169">
                  <c:v>31500</c:v>
                </c:pt>
                <c:pt idx="170">
                  <c:v>32130</c:v>
                </c:pt>
                <c:pt idx="171">
                  <c:v>32760</c:v>
                </c:pt>
                <c:pt idx="172">
                  <c:v>33390</c:v>
                </c:pt>
                <c:pt idx="173">
                  <c:v>34020</c:v>
                </c:pt>
                <c:pt idx="174">
                  <c:v>34650</c:v>
                </c:pt>
                <c:pt idx="175">
                  <c:v>35280</c:v>
                </c:pt>
                <c:pt idx="176">
                  <c:v>35910</c:v>
                </c:pt>
                <c:pt idx="177">
                  <c:v>36540</c:v>
                </c:pt>
                <c:pt idx="178">
                  <c:v>37170</c:v>
                </c:pt>
                <c:pt idx="179">
                  <c:v>37800</c:v>
                </c:pt>
                <c:pt idx="180">
                  <c:v>840</c:v>
                </c:pt>
                <c:pt idx="181">
                  <c:v>1680</c:v>
                </c:pt>
                <c:pt idx="182">
                  <c:v>2520</c:v>
                </c:pt>
                <c:pt idx="183">
                  <c:v>3360</c:v>
                </c:pt>
                <c:pt idx="184">
                  <c:v>4200</c:v>
                </c:pt>
                <c:pt idx="185">
                  <c:v>5040</c:v>
                </c:pt>
                <c:pt idx="186">
                  <c:v>5880</c:v>
                </c:pt>
                <c:pt idx="187">
                  <c:v>6720</c:v>
                </c:pt>
                <c:pt idx="188">
                  <c:v>7560</c:v>
                </c:pt>
                <c:pt idx="189">
                  <c:v>8400</c:v>
                </c:pt>
                <c:pt idx="190">
                  <c:v>9240</c:v>
                </c:pt>
                <c:pt idx="191">
                  <c:v>10080</c:v>
                </c:pt>
                <c:pt idx="192">
                  <c:v>10920</c:v>
                </c:pt>
                <c:pt idx="193">
                  <c:v>11760</c:v>
                </c:pt>
                <c:pt idx="194">
                  <c:v>12600</c:v>
                </c:pt>
                <c:pt idx="195">
                  <c:v>13440</c:v>
                </c:pt>
                <c:pt idx="196">
                  <c:v>14280</c:v>
                </c:pt>
                <c:pt idx="197">
                  <c:v>15120</c:v>
                </c:pt>
                <c:pt idx="198">
                  <c:v>15960</c:v>
                </c:pt>
                <c:pt idx="199">
                  <c:v>16800</c:v>
                </c:pt>
                <c:pt idx="200">
                  <c:v>17640</c:v>
                </c:pt>
                <c:pt idx="201">
                  <c:v>18480</c:v>
                </c:pt>
                <c:pt idx="202">
                  <c:v>19320</c:v>
                </c:pt>
                <c:pt idx="203">
                  <c:v>20160</c:v>
                </c:pt>
                <c:pt idx="204">
                  <c:v>21000</c:v>
                </c:pt>
                <c:pt idx="205">
                  <c:v>21840</c:v>
                </c:pt>
                <c:pt idx="206">
                  <c:v>22680</c:v>
                </c:pt>
                <c:pt idx="207">
                  <c:v>23520</c:v>
                </c:pt>
                <c:pt idx="208">
                  <c:v>24360</c:v>
                </c:pt>
                <c:pt idx="209">
                  <c:v>25200</c:v>
                </c:pt>
                <c:pt idx="210">
                  <c:v>26040</c:v>
                </c:pt>
                <c:pt idx="211">
                  <c:v>26880</c:v>
                </c:pt>
                <c:pt idx="212">
                  <c:v>27720</c:v>
                </c:pt>
                <c:pt idx="213">
                  <c:v>28560</c:v>
                </c:pt>
                <c:pt idx="214">
                  <c:v>29400</c:v>
                </c:pt>
                <c:pt idx="215">
                  <c:v>30240</c:v>
                </c:pt>
                <c:pt idx="216">
                  <c:v>31080</c:v>
                </c:pt>
                <c:pt idx="217">
                  <c:v>31920</c:v>
                </c:pt>
                <c:pt idx="218">
                  <c:v>32760</c:v>
                </c:pt>
                <c:pt idx="219">
                  <c:v>33600</c:v>
                </c:pt>
                <c:pt idx="220">
                  <c:v>34440</c:v>
                </c:pt>
                <c:pt idx="221">
                  <c:v>35280</c:v>
                </c:pt>
                <c:pt idx="222">
                  <c:v>36120</c:v>
                </c:pt>
                <c:pt idx="223">
                  <c:v>36960</c:v>
                </c:pt>
                <c:pt idx="224">
                  <c:v>37800</c:v>
                </c:pt>
                <c:pt idx="225">
                  <c:v>38640</c:v>
                </c:pt>
                <c:pt idx="226">
                  <c:v>39480</c:v>
                </c:pt>
                <c:pt idx="227">
                  <c:v>40320</c:v>
                </c:pt>
                <c:pt idx="228">
                  <c:v>41160</c:v>
                </c:pt>
                <c:pt idx="229">
                  <c:v>42000</c:v>
                </c:pt>
                <c:pt idx="230">
                  <c:v>42840</c:v>
                </c:pt>
                <c:pt idx="231">
                  <c:v>43680</c:v>
                </c:pt>
                <c:pt idx="232">
                  <c:v>44520</c:v>
                </c:pt>
                <c:pt idx="233">
                  <c:v>45360</c:v>
                </c:pt>
                <c:pt idx="234">
                  <c:v>46200</c:v>
                </c:pt>
                <c:pt idx="235">
                  <c:v>47040</c:v>
                </c:pt>
                <c:pt idx="236">
                  <c:v>47880</c:v>
                </c:pt>
                <c:pt idx="237">
                  <c:v>48720</c:v>
                </c:pt>
                <c:pt idx="238">
                  <c:v>49560</c:v>
                </c:pt>
                <c:pt idx="239">
                  <c:v>50400</c:v>
                </c:pt>
                <c:pt idx="240">
                  <c:v>1050</c:v>
                </c:pt>
                <c:pt idx="241">
                  <c:v>2100</c:v>
                </c:pt>
                <c:pt idx="242">
                  <c:v>3150</c:v>
                </c:pt>
                <c:pt idx="243">
                  <c:v>4200</c:v>
                </c:pt>
                <c:pt idx="244">
                  <c:v>5250</c:v>
                </c:pt>
                <c:pt idx="245">
                  <c:v>6300</c:v>
                </c:pt>
                <c:pt idx="246">
                  <c:v>7350</c:v>
                </c:pt>
                <c:pt idx="247">
                  <c:v>8400</c:v>
                </c:pt>
                <c:pt idx="248">
                  <c:v>9450</c:v>
                </c:pt>
                <c:pt idx="249">
                  <c:v>10500</c:v>
                </c:pt>
                <c:pt idx="250">
                  <c:v>11550</c:v>
                </c:pt>
                <c:pt idx="251">
                  <c:v>12600</c:v>
                </c:pt>
                <c:pt idx="252">
                  <c:v>13650</c:v>
                </c:pt>
                <c:pt idx="253">
                  <c:v>14700</c:v>
                </c:pt>
                <c:pt idx="254">
                  <c:v>15750</c:v>
                </c:pt>
                <c:pt idx="255">
                  <c:v>16800</c:v>
                </c:pt>
                <c:pt idx="256">
                  <c:v>17850</c:v>
                </c:pt>
                <c:pt idx="257">
                  <c:v>18900</c:v>
                </c:pt>
                <c:pt idx="258">
                  <c:v>19950</c:v>
                </c:pt>
                <c:pt idx="259">
                  <c:v>21000</c:v>
                </c:pt>
                <c:pt idx="260">
                  <c:v>22050</c:v>
                </c:pt>
                <c:pt idx="261">
                  <c:v>23100</c:v>
                </c:pt>
                <c:pt idx="262">
                  <c:v>24150</c:v>
                </c:pt>
                <c:pt idx="263">
                  <c:v>25200</c:v>
                </c:pt>
                <c:pt idx="264">
                  <c:v>26250</c:v>
                </c:pt>
                <c:pt idx="265">
                  <c:v>27300</c:v>
                </c:pt>
                <c:pt idx="266">
                  <c:v>28350</c:v>
                </c:pt>
                <c:pt idx="267">
                  <c:v>29400</c:v>
                </c:pt>
                <c:pt idx="268">
                  <c:v>30450</c:v>
                </c:pt>
                <c:pt idx="269">
                  <c:v>31500</c:v>
                </c:pt>
                <c:pt idx="270">
                  <c:v>32550</c:v>
                </c:pt>
                <c:pt idx="271">
                  <c:v>33600</c:v>
                </c:pt>
                <c:pt idx="272">
                  <c:v>34650</c:v>
                </c:pt>
                <c:pt idx="273">
                  <c:v>35700</c:v>
                </c:pt>
                <c:pt idx="274">
                  <c:v>36750</c:v>
                </c:pt>
                <c:pt idx="275">
                  <c:v>37800</c:v>
                </c:pt>
                <c:pt idx="276">
                  <c:v>38850</c:v>
                </c:pt>
                <c:pt idx="277">
                  <c:v>39900</c:v>
                </c:pt>
                <c:pt idx="278">
                  <c:v>40950</c:v>
                </c:pt>
                <c:pt idx="279">
                  <c:v>42000</c:v>
                </c:pt>
                <c:pt idx="280">
                  <c:v>43050</c:v>
                </c:pt>
                <c:pt idx="281">
                  <c:v>44100</c:v>
                </c:pt>
                <c:pt idx="282">
                  <c:v>45150</c:v>
                </c:pt>
                <c:pt idx="283">
                  <c:v>46200</c:v>
                </c:pt>
                <c:pt idx="284">
                  <c:v>47250</c:v>
                </c:pt>
                <c:pt idx="285">
                  <c:v>48300</c:v>
                </c:pt>
                <c:pt idx="286">
                  <c:v>49350</c:v>
                </c:pt>
                <c:pt idx="287">
                  <c:v>50400</c:v>
                </c:pt>
                <c:pt idx="288">
                  <c:v>51450</c:v>
                </c:pt>
                <c:pt idx="289">
                  <c:v>52500</c:v>
                </c:pt>
                <c:pt idx="290">
                  <c:v>53550</c:v>
                </c:pt>
                <c:pt idx="291">
                  <c:v>54600</c:v>
                </c:pt>
                <c:pt idx="292">
                  <c:v>55650</c:v>
                </c:pt>
                <c:pt idx="293">
                  <c:v>56700</c:v>
                </c:pt>
                <c:pt idx="294">
                  <c:v>57750</c:v>
                </c:pt>
                <c:pt idx="295">
                  <c:v>58800</c:v>
                </c:pt>
                <c:pt idx="296">
                  <c:v>59850</c:v>
                </c:pt>
                <c:pt idx="297">
                  <c:v>60900</c:v>
                </c:pt>
                <c:pt idx="298">
                  <c:v>61950</c:v>
                </c:pt>
                <c:pt idx="299">
                  <c:v>63000</c:v>
                </c:pt>
                <c:pt idx="300">
                  <c:v>1260</c:v>
                </c:pt>
                <c:pt idx="301">
                  <c:v>2520</c:v>
                </c:pt>
                <c:pt idx="302">
                  <c:v>3780</c:v>
                </c:pt>
                <c:pt idx="303">
                  <c:v>5040</c:v>
                </c:pt>
                <c:pt idx="304">
                  <c:v>6300</c:v>
                </c:pt>
                <c:pt idx="305">
                  <c:v>7560</c:v>
                </c:pt>
                <c:pt idx="306">
                  <c:v>8820</c:v>
                </c:pt>
                <c:pt idx="307">
                  <c:v>10080</c:v>
                </c:pt>
                <c:pt idx="308">
                  <c:v>11340</c:v>
                </c:pt>
                <c:pt idx="309">
                  <c:v>12600</c:v>
                </c:pt>
                <c:pt idx="310">
                  <c:v>13860</c:v>
                </c:pt>
                <c:pt idx="311">
                  <c:v>15120</c:v>
                </c:pt>
                <c:pt idx="312">
                  <c:v>16380</c:v>
                </c:pt>
                <c:pt idx="313">
                  <c:v>17640</c:v>
                </c:pt>
                <c:pt idx="314">
                  <c:v>18900</c:v>
                </c:pt>
                <c:pt idx="315">
                  <c:v>20160</c:v>
                </c:pt>
                <c:pt idx="316">
                  <c:v>21420</c:v>
                </c:pt>
                <c:pt idx="317">
                  <c:v>22680</c:v>
                </c:pt>
                <c:pt idx="318">
                  <c:v>23940</c:v>
                </c:pt>
                <c:pt idx="319">
                  <c:v>25200</c:v>
                </c:pt>
                <c:pt idx="320">
                  <c:v>26460</c:v>
                </c:pt>
                <c:pt idx="321">
                  <c:v>27720</c:v>
                </c:pt>
                <c:pt idx="322">
                  <c:v>28980</c:v>
                </c:pt>
                <c:pt idx="323">
                  <c:v>30240</c:v>
                </c:pt>
                <c:pt idx="324">
                  <c:v>31500</c:v>
                </c:pt>
                <c:pt idx="325">
                  <c:v>32760</c:v>
                </c:pt>
                <c:pt idx="326">
                  <c:v>34020</c:v>
                </c:pt>
                <c:pt idx="327">
                  <c:v>35280</c:v>
                </c:pt>
                <c:pt idx="328">
                  <c:v>36540</c:v>
                </c:pt>
                <c:pt idx="329">
                  <c:v>37800</c:v>
                </c:pt>
                <c:pt idx="330">
                  <c:v>39060</c:v>
                </c:pt>
                <c:pt idx="331">
                  <c:v>40320</c:v>
                </c:pt>
                <c:pt idx="332">
                  <c:v>41580</c:v>
                </c:pt>
                <c:pt idx="333">
                  <c:v>42840</c:v>
                </c:pt>
                <c:pt idx="334">
                  <c:v>44100</c:v>
                </c:pt>
                <c:pt idx="335">
                  <c:v>45360</c:v>
                </c:pt>
                <c:pt idx="336">
                  <c:v>46620</c:v>
                </c:pt>
                <c:pt idx="337">
                  <c:v>47880</c:v>
                </c:pt>
                <c:pt idx="338">
                  <c:v>49140</c:v>
                </c:pt>
                <c:pt idx="339">
                  <c:v>50400</c:v>
                </c:pt>
                <c:pt idx="340">
                  <c:v>51660</c:v>
                </c:pt>
                <c:pt idx="341">
                  <c:v>52920</c:v>
                </c:pt>
                <c:pt idx="342">
                  <c:v>54180</c:v>
                </c:pt>
                <c:pt idx="343">
                  <c:v>55440</c:v>
                </c:pt>
                <c:pt idx="344">
                  <c:v>56700</c:v>
                </c:pt>
                <c:pt idx="345">
                  <c:v>57960</c:v>
                </c:pt>
                <c:pt idx="346">
                  <c:v>59220</c:v>
                </c:pt>
                <c:pt idx="347">
                  <c:v>60480</c:v>
                </c:pt>
                <c:pt idx="348">
                  <c:v>61740</c:v>
                </c:pt>
                <c:pt idx="349">
                  <c:v>63000</c:v>
                </c:pt>
                <c:pt idx="350">
                  <c:v>64260</c:v>
                </c:pt>
                <c:pt idx="351">
                  <c:v>65520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1470</c:v>
                </c:pt>
                <c:pt idx="361">
                  <c:v>2940</c:v>
                </c:pt>
                <c:pt idx="362">
                  <c:v>4410</c:v>
                </c:pt>
                <c:pt idx="363">
                  <c:v>5880</c:v>
                </c:pt>
                <c:pt idx="364">
                  <c:v>7350</c:v>
                </c:pt>
                <c:pt idx="365">
                  <c:v>8820</c:v>
                </c:pt>
                <c:pt idx="366">
                  <c:v>10290</c:v>
                </c:pt>
                <c:pt idx="367">
                  <c:v>11760</c:v>
                </c:pt>
                <c:pt idx="368">
                  <c:v>13230</c:v>
                </c:pt>
                <c:pt idx="369">
                  <c:v>14700</c:v>
                </c:pt>
                <c:pt idx="370">
                  <c:v>16170</c:v>
                </c:pt>
                <c:pt idx="371">
                  <c:v>17640</c:v>
                </c:pt>
                <c:pt idx="372">
                  <c:v>19110</c:v>
                </c:pt>
                <c:pt idx="373">
                  <c:v>20580</c:v>
                </c:pt>
                <c:pt idx="374">
                  <c:v>22050</c:v>
                </c:pt>
                <c:pt idx="375">
                  <c:v>23520</c:v>
                </c:pt>
                <c:pt idx="376">
                  <c:v>24990</c:v>
                </c:pt>
                <c:pt idx="377">
                  <c:v>26460</c:v>
                </c:pt>
                <c:pt idx="378">
                  <c:v>27930</c:v>
                </c:pt>
                <c:pt idx="379">
                  <c:v>29400</c:v>
                </c:pt>
                <c:pt idx="380">
                  <c:v>30870</c:v>
                </c:pt>
                <c:pt idx="381">
                  <c:v>32340</c:v>
                </c:pt>
                <c:pt idx="382">
                  <c:v>33810</c:v>
                </c:pt>
                <c:pt idx="383">
                  <c:v>35280</c:v>
                </c:pt>
                <c:pt idx="384">
                  <c:v>36750</c:v>
                </c:pt>
                <c:pt idx="385">
                  <c:v>38220</c:v>
                </c:pt>
                <c:pt idx="386">
                  <c:v>39690</c:v>
                </c:pt>
                <c:pt idx="387">
                  <c:v>41160</c:v>
                </c:pt>
                <c:pt idx="388">
                  <c:v>42630</c:v>
                </c:pt>
                <c:pt idx="389">
                  <c:v>44100</c:v>
                </c:pt>
                <c:pt idx="390">
                  <c:v>45570</c:v>
                </c:pt>
                <c:pt idx="391">
                  <c:v>47040</c:v>
                </c:pt>
                <c:pt idx="392">
                  <c:v>48510</c:v>
                </c:pt>
                <c:pt idx="393">
                  <c:v>49980</c:v>
                </c:pt>
                <c:pt idx="394">
                  <c:v>51450</c:v>
                </c:pt>
                <c:pt idx="395">
                  <c:v>52920</c:v>
                </c:pt>
                <c:pt idx="396">
                  <c:v>54390</c:v>
                </c:pt>
                <c:pt idx="397">
                  <c:v>55860</c:v>
                </c:pt>
                <c:pt idx="398">
                  <c:v>57330</c:v>
                </c:pt>
                <c:pt idx="399">
                  <c:v>58800</c:v>
                </c:pt>
                <c:pt idx="400">
                  <c:v>60270</c:v>
                </c:pt>
                <c:pt idx="401">
                  <c:v>61740</c:v>
                </c:pt>
                <c:pt idx="402">
                  <c:v>63210</c:v>
                </c:pt>
                <c:pt idx="403">
                  <c:v>64680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1680</c:v>
                </c:pt>
                <c:pt idx="421">
                  <c:v>3360</c:v>
                </c:pt>
                <c:pt idx="422">
                  <c:v>5040</c:v>
                </c:pt>
                <c:pt idx="423">
                  <c:v>6720</c:v>
                </c:pt>
                <c:pt idx="424">
                  <c:v>8400</c:v>
                </c:pt>
                <c:pt idx="425">
                  <c:v>10080</c:v>
                </c:pt>
                <c:pt idx="426">
                  <c:v>11760</c:v>
                </c:pt>
                <c:pt idx="427">
                  <c:v>13440</c:v>
                </c:pt>
                <c:pt idx="428">
                  <c:v>15120</c:v>
                </c:pt>
                <c:pt idx="429">
                  <c:v>16800</c:v>
                </c:pt>
                <c:pt idx="430">
                  <c:v>18480</c:v>
                </c:pt>
                <c:pt idx="431">
                  <c:v>20160</c:v>
                </c:pt>
                <c:pt idx="432">
                  <c:v>21840</c:v>
                </c:pt>
                <c:pt idx="433">
                  <c:v>23520</c:v>
                </c:pt>
                <c:pt idx="434">
                  <c:v>25200</c:v>
                </c:pt>
                <c:pt idx="435">
                  <c:v>26880</c:v>
                </c:pt>
                <c:pt idx="436">
                  <c:v>28560</c:v>
                </c:pt>
                <c:pt idx="437">
                  <c:v>30240</c:v>
                </c:pt>
                <c:pt idx="438">
                  <c:v>31920</c:v>
                </c:pt>
                <c:pt idx="439">
                  <c:v>33600</c:v>
                </c:pt>
                <c:pt idx="440">
                  <c:v>35280</c:v>
                </c:pt>
                <c:pt idx="441">
                  <c:v>36960</c:v>
                </c:pt>
                <c:pt idx="442">
                  <c:v>38640</c:v>
                </c:pt>
                <c:pt idx="443">
                  <c:v>40320</c:v>
                </c:pt>
                <c:pt idx="444">
                  <c:v>42000</c:v>
                </c:pt>
                <c:pt idx="445">
                  <c:v>43680</c:v>
                </c:pt>
                <c:pt idx="446">
                  <c:v>45360</c:v>
                </c:pt>
                <c:pt idx="447">
                  <c:v>47040</c:v>
                </c:pt>
                <c:pt idx="448">
                  <c:v>48720</c:v>
                </c:pt>
                <c:pt idx="449">
                  <c:v>50400</c:v>
                </c:pt>
                <c:pt idx="450">
                  <c:v>52080</c:v>
                </c:pt>
                <c:pt idx="451">
                  <c:v>53760</c:v>
                </c:pt>
                <c:pt idx="452">
                  <c:v>55440</c:v>
                </c:pt>
                <c:pt idx="453">
                  <c:v>57120</c:v>
                </c:pt>
                <c:pt idx="454">
                  <c:v>58800</c:v>
                </c:pt>
                <c:pt idx="455">
                  <c:v>60480</c:v>
                </c:pt>
                <c:pt idx="456">
                  <c:v>62160</c:v>
                </c:pt>
                <c:pt idx="457">
                  <c:v>63840</c:v>
                </c:pt>
                <c:pt idx="458">
                  <c:v>65520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1890</c:v>
                </c:pt>
                <c:pt idx="481">
                  <c:v>3780</c:v>
                </c:pt>
                <c:pt idx="482">
                  <c:v>5670</c:v>
                </c:pt>
                <c:pt idx="483">
                  <c:v>7560</c:v>
                </c:pt>
                <c:pt idx="484">
                  <c:v>9450</c:v>
                </c:pt>
                <c:pt idx="485">
                  <c:v>11340</c:v>
                </c:pt>
                <c:pt idx="486">
                  <c:v>13230</c:v>
                </c:pt>
                <c:pt idx="487">
                  <c:v>15120</c:v>
                </c:pt>
                <c:pt idx="488">
                  <c:v>17010</c:v>
                </c:pt>
                <c:pt idx="489">
                  <c:v>18900</c:v>
                </c:pt>
                <c:pt idx="490">
                  <c:v>20790</c:v>
                </c:pt>
                <c:pt idx="491">
                  <c:v>22680</c:v>
                </c:pt>
                <c:pt idx="492">
                  <c:v>24570</c:v>
                </c:pt>
                <c:pt idx="493">
                  <c:v>26460</c:v>
                </c:pt>
                <c:pt idx="494">
                  <c:v>28350</c:v>
                </c:pt>
                <c:pt idx="495">
                  <c:v>30240</c:v>
                </c:pt>
                <c:pt idx="496">
                  <c:v>32130</c:v>
                </c:pt>
                <c:pt idx="497">
                  <c:v>34020</c:v>
                </c:pt>
                <c:pt idx="498">
                  <c:v>35910</c:v>
                </c:pt>
                <c:pt idx="499">
                  <c:v>37800</c:v>
                </c:pt>
                <c:pt idx="500">
                  <c:v>39690</c:v>
                </c:pt>
                <c:pt idx="501">
                  <c:v>41580</c:v>
                </c:pt>
                <c:pt idx="502">
                  <c:v>43470</c:v>
                </c:pt>
                <c:pt idx="503">
                  <c:v>45360</c:v>
                </c:pt>
                <c:pt idx="504">
                  <c:v>47250</c:v>
                </c:pt>
                <c:pt idx="505">
                  <c:v>49140</c:v>
                </c:pt>
                <c:pt idx="506">
                  <c:v>51030</c:v>
                </c:pt>
                <c:pt idx="507">
                  <c:v>52920</c:v>
                </c:pt>
                <c:pt idx="508">
                  <c:v>54810</c:v>
                </c:pt>
                <c:pt idx="509">
                  <c:v>56700</c:v>
                </c:pt>
                <c:pt idx="510">
                  <c:v>58590</c:v>
                </c:pt>
                <c:pt idx="511">
                  <c:v>60480</c:v>
                </c:pt>
                <c:pt idx="512">
                  <c:v>62370</c:v>
                </c:pt>
                <c:pt idx="513">
                  <c:v>64260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2100</c:v>
                </c:pt>
                <c:pt idx="541">
                  <c:v>4200</c:v>
                </c:pt>
                <c:pt idx="542">
                  <c:v>6300</c:v>
                </c:pt>
                <c:pt idx="543">
                  <c:v>8400</c:v>
                </c:pt>
                <c:pt idx="544">
                  <c:v>10500</c:v>
                </c:pt>
                <c:pt idx="545">
                  <c:v>12600</c:v>
                </c:pt>
                <c:pt idx="546">
                  <c:v>14700</c:v>
                </c:pt>
                <c:pt idx="547">
                  <c:v>16800</c:v>
                </c:pt>
                <c:pt idx="548">
                  <c:v>18900</c:v>
                </c:pt>
                <c:pt idx="549">
                  <c:v>21000</c:v>
                </c:pt>
                <c:pt idx="550">
                  <c:v>23100</c:v>
                </c:pt>
                <c:pt idx="551">
                  <c:v>25200</c:v>
                </c:pt>
                <c:pt idx="552">
                  <c:v>27300</c:v>
                </c:pt>
                <c:pt idx="553">
                  <c:v>29400</c:v>
                </c:pt>
                <c:pt idx="554">
                  <c:v>31500</c:v>
                </c:pt>
                <c:pt idx="555">
                  <c:v>33600</c:v>
                </c:pt>
                <c:pt idx="556">
                  <c:v>35700</c:v>
                </c:pt>
                <c:pt idx="557">
                  <c:v>37800</c:v>
                </c:pt>
                <c:pt idx="558">
                  <c:v>39900</c:v>
                </c:pt>
                <c:pt idx="559">
                  <c:v>42000</c:v>
                </c:pt>
                <c:pt idx="560">
                  <c:v>44100</c:v>
                </c:pt>
                <c:pt idx="561">
                  <c:v>46200</c:v>
                </c:pt>
                <c:pt idx="562">
                  <c:v>48300</c:v>
                </c:pt>
                <c:pt idx="563">
                  <c:v>50400</c:v>
                </c:pt>
                <c:pt idx="564">
                  <c:v>52500</c:v>
                </c:pt>
                <c:pt idx="565">
                  <c:v>54600</c:v>
                </c:pt>
                <c:pt idx="566">
                  <c:v>56700</c:v>
                </c:pt>
                <c:pt idx="567">
                  <c:v>58800</c:v>
                </c:pt>
                <c:pt idx="568">
                  <c:v>60900</c:v>
                </c:pt>
                <c:pt idx="569">
                  <c:v>63000</c:v>
                </c:pt>
                <c:pt idx="570">
                  <c:v>65100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2310</c:v>
                </c:pt>
                <c:pt idx="601">
                  <c:v>4620</c:v>
                </c:pt>
                <c:pt idx="602">
                  <c:v>6930</c:v>
                </c:pt>
                <c:pt idx="603">
                  <c:v>9240</c:v>
                </c:pt>
                <c:pt idx="604">
                  <c:v>11550</c:v>
                </c:pt>
                <c:pt idx="605">
                  <c:v>13860</c:v>
                </c:pt>
                <c:pt idx="606">
                  <c:v>16170</c:v>
                </c:pt>
                <c:pt idx="607">
                  <c:v>18480</c:v>
                </c:pt>
                <c:pt idx="608">
                  <c:v>20790</c:v>
                </c:pt>
                <c:pt idx="609">
                  <c:v>23100</c:v>
                </c:pt>
                <c:pt idx="610">
                  <c:v>25410</c:v>
                </c:pt>
                <c:pt idx="611">
                  <c:v>27720</c:v>
                </c:pt>
                <c:pt idx="612">
                  <c:v>30030</c:v>
                </c:pt>
                <c:pt idx="613">
                  <c:v>32340</c:v>
                </c:pt>
                <c:pt idx="614">
                  <c:v>34650</c:v>
                </c:pt>
                <c:pt idx="615">
                  <c:v>36960</c:v>
                </c:pt>
                <c:pt idx="616">
                  <c:v>39270</c:v>
                </c:pt>
                <c:pt idx="617">
                  <c:v>41580</c:v>
                </c:pt>
                <c:pt idx="618">
                  <c:v>43890</c:v>
                </c:pt>
                <c:pt idx="619">
                  <c:v>46200</c:v>
                </c:pt>
                <c:pt idx="620">
                  <c:v>48510</c:v>
                </c:pt>
                <c:pt idx="621">
                  <c:v>50820</c:v>
                </c:pt>
                <c:pt idx="622">
                  <c:v>53130</c:v>
                </c:pt>
                <c:pt idx="623">
                  <c:v>55440</c:v>
                </c:pt>
                <c:pt idx="624">
                  <c:v>57750</c:v>
                </c:pt>
                <c:pt idx="625">
                  <c:v>60060</c:v>
                </c:pt>
                <c:pt idx="626">
                  <c:v>62370</c:v>
                </c:pt>
                <c:pt idx="627">
                  <c:v>64680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2520</c:v>
                </c:pt>
                <c:pt idx="661">
                  <c:v>5040</c:v>
                </c:pt>
                <c:pt idx="662">
                  <c:v>7560</c:v>
                </c:pt>
                <c:pt idx="663">
                  <c:v>10080</c:v>
                </c:pt>
                <c:pt idx="664">
                  <c:v>12600</c:v>
                </c:pt>
                <c:pt idx="665">
                  <c:v>15120</c:v>
                </c:pt>
                <c:pt idx="666">
                  <c:v>17640</c:v>
                </c:pt>
                <c:pt idx="667">
                  <c:v>20160</c:v>
                </c:pt>
                <c:pt idx="668">
                  <c:v>22680</c:v>
                </c:pt>
                <c:pt idx="669">
                  <c:v>25200</c:v>
                </c:pt>
                <c:pt idx="670">
                  <c:v>27720</c:v>
                </c:pt>
                <c:pt idx="671">
                  <c:v>30240</c:v>
                </c:pt>
                <c:pt idx="672">
                  <c:v>32760</c:v>
                </c:pt>
                <c:pt idx="673">
                  <c:v>35280</c:v>
                </c:pt>
                <c:pt idx="674">
                  <c:v>37800</c:v>
                </c:pt>
                <c:pt idx="675">
                  <c:v>40320</c:v>
                </c:pt>
                <c:pt idx="676">
                  <c:v>42840</c:v>
                </c:pt>
                <c:pt idx="677">
                  <c:v>45360</c:v>
                </c:pt>
                <c:pt idx="678">
                  <c:v>47880</c:v>
                </c:pt>
                <c:pt idx="679">
                  <c:v>50400</c:v>
                </c:pt>
                <c:pt idx="680">
                  <c:v>52920</c:v>
                </c:pt>
                <c:pt idx="681">
                  <c:v>55440</c:v>
                </c:pt>
                <c:pt idx="682">
                  <c:v>57960</c:v>
                </c:pt>
                <c:pt idx="683">
                  <c:v>60480</c:v>
                </c:pt>
                <c:pt idx="684">
                  <c:v>63000</c:v>
                </c:pt>
                <c:pt idx="685">
                  <c:v>65520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2730</c:v>
                </c:pt>
                <c:pt idx="721">
                  <c:v>5460</c:v>
                </c:pt>
                <c:pt idx="722">
                  <c:v>8190</c:v>
                </c:pt>
                <c:pt idx="723">
                  <c:v>10920</c:v>
                </c:pt>
                <c:pt idx="724">
                  <c:v>13650</c:v>
                </c:pt>
                <c:pt idx="725">
                  <c:v>16380</c:v>
                </c:pt>
                <c:pt idx="726">
                  <c:v>19110</c:v>
                </c:pt>
                <c:pt idx="727">
                  <c:v>21840</c:v>
                </c:pt>
                <c:pt idx="728">
                  <c:v>24570</c:v>
                </c:pt>
                <c:pt idx="729">
                  <c:v>27300</c:v>
                </c:pt>
                <c:pt idx="730">
                  <c:v>30030</c:v>
                </c:pt>
                <c:pt idx="731">
                  <c:v>32760</c:v>
                </c:pt>
                <c:pt idx="732">
                  <c:v>35490</c:v>
                </c:pt>
                <c:pt idx="733">
                  <c:v>38220</c:v>
                </c:pt>
                <c:pt idx="734">
                  <c:v>40950</c:v>
                </c:pt>
                <c:pt idx="735">
                  <c:v>43680</c:v>
                </c:pt>
                <c:pt idx="736">
                  <c:v>46410</c:v>
                </c:pt>
                <c:pt idx="737">
                  <c:v>49140</c:v>
                </c:pt>
                <c:pt idx="738">
                  <c:v>51870</c:v>
                </c:pt>
                <c:pt idx="739">
                  <c:v>54600</c:v>
                </c:pt>
                <c:pt idx="740">
                  <c:v>57330</c:v>
                </c:pt>
                <c:pt idx="741">
                  <c:v>60060</c:v>
                </c:pt>
                <c:pt idx="742">
                  <c:v>62790</c:v>
                </c:pt>
                <c:pt idx="743">
                  <c:v>65520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2940</c:v>
                </c:pt>
                <c:pt idx="781">
                  <c:v>5880</c:v>
                </c:pt>
                <c:pt idx="782">
                  <c:v>8820</c:v>
                </c:pt>
                <c:pt idx="783">
                  <c:v>11760</c:v>
                </c:pt>
                <c:pt idx="784">
                  <c:v>14700</c:v>
                </c:pt>
                <c:pt idx="785">
                  <c:v>17640</c:v>
                </c:pt>
                <c:pt idx="786">
                  <c:v>20580</c:v>
                </c:pt>
                <c:pt idx="787">
                  <c:v>23520</c:v>
                </c:pt>
                <c:pt idx="788">
                  <c:v>26460</c:v>
                </c:pt>
                <c:pt idx="789">
                  <c:v>29400</c:v>
                </c:pt>
                <c:pt idx="790">
                  <c:v>32340</c:v>
                </c:pt>
                <c:pt idx="791">
                  <c:v>35280</c:v>
                </c:pt>
                <c:pt idx="792">
                  <c:v>38220</c:v>
                </c:pt>
                <c:pt idx="793">
                  <c:v>41160</c:v>
                </c:pt>
                <c:pt idx="794">
                  <c:v>44100</c:v>
                </c:pt>
                <c:pt idx="795">
                  <c:v>47040</c:v>
                </c:pt>
                <c:pt idx="796">
                  <c:v>49980</c:v>
                </c:pt>
                <c:pt idx="797">
                  <c:v>52920</c:v>
                </c:pt>
                <c:pt idx="798">
                  <c:v>55860</c:v>
                </c:pt>
                <c:pt idx="799">
                  <c:v>58800</c:v>
                </c:pt>
                <c:pt idx="800">
                  <c:v>61740</c:v>
                </c:pt>
                <c:pt idx="801">
                  <c:v>64680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3150</c:v>
                </c:pt>
                <c:pt idx="841">
                  <c:v>6300</c:v>
                </c:pt>
                <c:pt idx="842">
                  <c:v>9450</c:v>
                </c:pt>
                <c:pt idx="843">
                  <c:v>12600</c:v>
                </c:pt>
                <c:pt idx="844">
                  <c:v>15750</c:v>
                </c:pt>
                <c:pt idx="845">
                  <c:v>18900</c:v>
                </c:pt>
                <c:pt idx="846">
                  <c:v>22050</c:v>
                </c:pt>
                <c:pt idx="847">
                  <c:v>25200</c:v>
                </c:pt>
                <c:pt idx="848">
                  <c:v>28350</c:v>
                </c:pt>
                <c:pt idx="849">
                  <c:v>31500</c:v>
                </c:pt>
                <c:pt idx="850">
                  <c:v>34650</c:v>
                </c:pt>
                <c:pt idx="851">
                  <c:v>37800</c:v>
                </c:pt>
                <c:pt idx="852">
                  <c:v>40950</c:v>
                </c:pt>
                <c:pt idx="853">
                  <c:v>44100</c:v>
                </c:pt>
                <c:pt idx="854">
                  <c:v>47250</c:v>
                </c:pt>
                <c:pt idx="855">
                  <c:v>50400</c:v>
                </c:pt>
                <c:pt idx="856">
                  <c:v>53550</c:v>
                </c:pt>
                <c:pt idx="857">
                  <c:v>56700</c:v>
                </c:pt>
                <c:pt idx="858">
                  <c:v>59850</c:v>
                </c:pt>
                <c:pt idx="859">
                  <c:v>63000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3360</c:v>
                </c:pt>
                <c:pt idx="901">
                  <c:v>6720</c:v>
                </c:pt>
                <c:pt idx="902">
                  <c:v>10080</c:v>
                </c:pt>
                <c:pt idx="903">
                  <c:v>13440</c:v>
                </c:pt>
                <c:pt idx="904">
                  <c:v>16800</c:v>
                </c:pt>
                <c:pt idx="905">
                  <c:v>20160</c:v>
                </c:pt>
                <c:pt idx="906">
                  <c:v>23520</c:v>
                </c:pt>
                <c:pt idx="907">
                  <c:v>26880</c:v>
                </c:pt>
                <c:pt idx="908">
                  <c:v>30240</c:v>
                </c:pt>
                <c:pt idx="909">
                  <c:v>33600</c:v>
                </c:pt>
                <c:pt idx="910">
                  <c:v>36960</c:v>
                </c:pt>
                <c:pt idx="911">
                  <c:v>40320</c:v>
                </c:pt>
                <c:pt idx="912">
                  <c:v>43680</c:v>
                </c:pt>
                <c:pt idx="913">
                  <c:v>47040</c:v>
                </c:pt>
                <c:pt idx="914">
                  <c:v>50400</c:v>
                </c:pt>
                <c:pt idx="915">
                  <c:v>53760</c:v>
                </c:pt>
                <c:pt idx="916">
                  <c:v>57120</c:v>
                </c:pt>
                <c:pt idx="917">
                  <c:v>60480</c:v>
                </c:pt>
                <c:pt idx="918">
                  <c:v>63840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3570</c:v>
                </c:pt>
                <c:pt idx="961">
                  <c:v>7140</c:v>
                </c:pt>
                <c:pt idx="962">
                  <c:v>10710</c:v>
                </c:pt>
                <c:pt idx="963">
                  <c:v>14280</c:v>
                </c:pt>
                <c:pt idx="964">
                  <c:v>17850</c:v>
                </c:pt>
                <c:pt idx="965">
                  <c:v>21420</c:v>
                </c:pt>
                <c:pt idx="966">
                  <c:v>24990</c:v>
                </c:pt>
                <c:pt idx="967">
                  <c:v>28560</c:v>
                </c:pt>
                <c:pt idx="968">
                  <c:v>32130</c:v>
                </c:pt>
                <c:pt idx="969">
                  <c:v>35700</c:v>
                </c:pt>
                <c:pt idx="970">
                  <c:v>39270</c:v>
                </c:pt>
                <c:pt idx="971">
                  <c:v>42840</c:v>
                </c:pt>
                <c:pt idx="972">
                  <c:v>46410</c:v>
                </c:pt>
                <c:pt idx="973">
                  <c:v>49980</c:v>
                </c:pt>
                <c:pt idx="974">
                  <c:v>53550</c:v>
                </c:pt>
                <c:pt idx="975">
                  <c:v>57120</c:v>
                </c:pt>
                <c:pt idx="976">
                  <c:v>60690</c:v>
                </c:pt>
                <c:pt idx="977">
                  <c:v>64260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3780</c:v>
                </c:pt>
                <c:pt idx="1021">
                  <c:v>7560</c:v>
                </c:pt>
                <c:pt idx="1022">
                  <c:v>11340</c:v>
                </c:pt>
                <c:pt idx="1023">
                  <c:v>15120</c:v>
                </c:pt>
                <c:pt idx="1024">
                  <c:v>18900</c:v>
                </c:pt>
                <c:pt idx="1025">
                  <c:v>22680</c:v>
                </c:pt>
                <c:pt idx="1026">
                  <c:v>26460</c:v>
                </c:pt>
                <c:pt idx="1027">
                  <c:v>30240</c:v>
                </c:pt>
                <c:pt idx="1028">
                  <c:v>34020</c:v>
                </c:pt>
                <c:pt idx="1029">
                  <c:v>37800</c:v>
                </c:pt>
                <c:pt idx="1030">
                  <c:v>41580</c:v>
                </c:pt>
                <c:pt idx="1031">
                  <c:v>45360</c:v>
                </c:pt>
                <c:pt idx="1032">
                  <c:v>49140</c:v>
                </c:pt>
                <c:pt idx="1033">
                  <c:v>52920</c:v>
                </c:pt>
                <c:pt idx="1034">
                  <c:v>56700</c:v>
                </c:pt>
                <c:pt idx="1035">
                  <c:v>60480</c:v>
                </c:pt>
                <c:pt idx="1036">
                  <c:v>64260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</c:numCache>
            </c:numRef>
          </c:xVal>
          <c:yVal>
            <c:numRef>
              <c:f>tableau_estimation!$L$2:$L$1051</c:f>
              <c:numCache>
                <c:formatCode>_-* #,##0.00\ _€_-;\-* #,##0.00\ _€_-;_-* "-"??\ _€_-;_-@_-</c:formatCode>
                <c:ptCount val="1050"/>
                <c:pt idx="0">
                  <c:v>21752</c:v>
                </c:pt>
                <c:pt idx="1">
                  <c:v>24115</c:v>
                </c:pt>
                <c:pt idx="2">
                  <c:v>27319</c:v>
                </c:pt>
                <c:pt idx="3">
                  <c:v>29682</c:v>
                </c:pt>
                <c:pt idx="4">
                  <c:v>30522</c:v>
                </c:pt>
                <c:pt idx="5">
                  <c:v>32991</c:v>
                </c:pt>
                <c:pt idx="6">
                  <c:v>35354</c:v>
                </c:pt>
                <c:pt idx="7">
                  <c:v>37718</c:v>
                </c:pt>
                <c:pt idx="8">
                  <c:v>40081</c:v>
                </c:pt>
                <c:pt idx="9">
                  <c:v>40081</c:v>
                </c:pt>
                <c:pt idx="10">
                  <c:v>42444</c:v>
                </c:pt>
                <c:pt idx="11">
                  <c:v>44808</c:v>
                </c:pt>
                <c:pt idx="12">
                  <c:v>47171</c:v>
                </c:pt>
                <c:pt idx="13">
                  <c:v>68473</c:v>
                </c:pt>
                <c:pt idx="14">
                  <c:v>68473</c:v>
                </c:pt>
                <c:pt idx="15">
                  <c:v>70836</c:v>
                </c:pt>
                <c:pt idx="16">
                  <c:v>73199</c:v>
                </c:pt>
                <c:pt idx="17">
                  <c:v>75563</c:v>
                </c:pt>
                <c:pt idx="18">
                  <c:v>75563</c:v>
                </c:pt>
                <c:pt idx="19">
                  <c:v>77926</c:v>
                </c:pt>
                <c:pt idx="20">
                  <c:v>80290</c:v>
                </c:pt>
                <c:pt idx="21">
                  <c:v>82653</c:v>
                </c:pt>
                <c:pt idx="22">
                  <c:v>85017</c:v>
                </c:pt>
                <c:pt idx="23">
                  <c:v>85017</c:v>
                </c:pt>
                <c:pt idx="24">
                  <c:v>87380</c:v>
                </c:pt>
                <c:pt idx="25">
                  <c:v>89744</c:v>
                </c:pt>
                <c:pt idx="26">
                  <c:v>92107</c:v>
                </c:pt>
                <c:pt idx="27">
                  <c:v>94470</c:v>
                </c:pt>
                <c:pt idx="28">
                  <c:v>94470</c:v>
                </c:pt>
                <c:pt idx="29">
                  <c:v>96834</c:v>
                </c:pt>
                <c:pt idx="30">
                  <c:v>99197</c:v>
                </c:pt>
                <c:pt idx="31">
                  <c:v>101561</c:v>
                </c:pt>
                <c:pt idx="32">
                  <c:v>101561</c:v>
                </c:pt>
                <c:pt idx="33">
                  <c:v>103924</c:v>
                </c:pt>
                <c:pt idx="34">
                  <c:v>148624</c:v>
                </c:pt>
                <c:pt idx="35">
                  <c:v>150993</c:v>
                </c:pt>
                <c:pt idx="36">
                  <c:v>153356</c:v>
                </c:pt>
                <c:pt idx="37">
                  <c:v>153356</c:v>
                </c:pt>
                <c:pt idx="38">
                  <c:v>155720</c:v>
                </c:pt>
                <c:pt idx="39">
                  <c:v>158083</c:v>
                </c:pt>
                <c:pt idx="40">
                  <c:v>160446</c:v>
                </c:pt>
                <c:pt idx="41">
                  <c:v>162810</c:v>
                </c:pt>
                <c:pt idx="42">
                  <c:v>162810</c:v>
                </c:pt>
                <c:pt idx="43">
                  <c:v>165173</c:v>
                </c:pt>
                <c:pt idx="44">
                  <c:v>167537</c:v>
                </c:pt>
                <c:pt idx="45">
                  <c:v>169900</c:v>
                </c:pt>
                <c:pt idx="46">
                  <c:v>169900</c:v>
                </c:pt>
                <c:pt idx="47">
                  <c:v>172264</c:v>
                </c:pt>
                <c:pt idx="48">
                  <c:v>174627</c:v>
                </c:pt>
                <c:pt idx="49">
                  <c:v>176991</c:v>
                </c:pt>
                <c:pt idx="50">
                  <c:v>179354</c:v>
                </c:pt>
                <c:pt idx="51">
                  <c:v>179354</c:v>
                </c:pt>
                <c:pt idx="52">
                  <c:v>181717</c:v>
                </c:pt>
                <c:pt idx="53">
                  <c:v>184081</c:v>
                </c:pt>
                <c:pt idx="54">
                  <c:v>186444</c:v>
                </c:pt>
                <c:pt idx="55">
                  <c:v>188808</c:v>
                </c:pt>
                <c:pt idx="56">
                  <c:v>188808</c:v>
                </c:pt>
                <c:pt idx="57">
                  <c:v>191171</c:v>
                </c:pt>
                <c:pt idx="58">
                  <c:v>193535</c:v>
                </c:pt>
                <c:pt idx="59">
                  <c:v>195898</c:v>
                </c:pt>
                <c:pt idx="60">
                  <c:v>24747</c:v>
                </c:pt>
                <c:pt idx="61">
                  <c:v>29474</c:v>
                </c:pt>
                <c:pt idx="62">
                  <c:v>33308</c:v>
                </c:pt>
                <c:pt idx="63">
                  <c:v>38035</c:v>
                </c:pt>
                <c:pt idx="64">
                  <c:v>41658</c:v>
                </c:pt>
                <c:pt idx="65">
                  <c:v>46385</c:v>
                </c:pt>
                <c:pt idx="66">
                  <c:v>70050</c:v>
                </c:pt>
                <c:pt idx="67">
                  <c:v>72413</c:v>
                </c:pt>
                <c:pt idx="68">
                  <c:v>77140</c:v>
                </c:pt>
                <c:pt idx="69">
                  <c:v>79503</c:v>
                </c:pt>
                <c:pt idx="70">
                  <c:v>84230</c:v>
                </c:pt>
                <c:pt idx="71">
                  <c:v>86594</c:v>
                </c:pt>
                <c:pt idx="72">
                  <c:v>91320</c:v>
                </c:pt>
                <c:pt idx="73">
                  <c:v>96047</c:v>
                </c:pt>
                <c:pt idx="74">
                  <c:v>98411</c:v>
                </c:pt>
                <c:pt idx="75">
                  <c:v>103138</c:v>
                </c:pt>
                <c:pt idx="76">
                  <c:v>105501</c:v>
                </c:pt>
                <c:pt idx="77">
                  <c:v>152575</c:v>
                </c:pt>
                <c:pt idx="78">
                  <c:v>154939</c:v>
                </c:pt>
                <c:pt idx="79">
                  <c:v>159666</c:v>
                </c:pt>
                <c:pt idx="80">
                  <c:v>164392</c:v>
                </c:pt>
                <c:pt idx="81">
                  <c:v>166756</c:v>
                </c:pt>
                <c:pt idx="82">
                  <c:v>171483</c:v>
                </c:pt>
                <c:pt idx="83">
                  <c:v>173846</c:v>
                </c:pt>
                <c:pt idx="84">
                  <c:v>178573</c:v>
                </c:pt>
                <c:pt idx="85">
                  <c:v>180936</c:v>
                </c:pt>
                <c:pt idx="86">
                  <c:v>185663</c:v>
                </c:pt>
                <c:pt idx="87">
                  <c:v>190390</c:v>
                </c:pt>
                <c:pt idx="88">
                  <c:v>192754</c:v>
                </c:pt>
                <c:pt idx="89">
                  <c:v>197481</c:v>
                </c:pt>
                <c:pt idx="90">
                  <c:v>199844</c:v>
                </c:pt>
                <c:pt idx="91">
                  <c:v>204571</c:v>
                </c:pt>
                <c:pt idx="92">
                  <c:v>206934</c:v>
                </c:pt>
                <c:pt idx="93">
                  <c:v>211661</c:v>
                </c:pt>
                <c:pt idx="94">
                  <c:v>216388</c:v>
                </c:pt>
                <c:pt idx="95">
                  <c:v>218751</c:v>
                </c:pt>
                <c:pt idx="96">
                  <c:v>223478</c:v>
                </c:pt>
                <c:pt idx="97">
                  <c:v>243513</c:v>
                </c:pt>
                <c:pt idx="98">
                  <c:v>248450</c:v>
                </c:pt>
                <c:pt idx="99">
                  <c:v>250814</c:v>
                </c:pt>
                <c:pt idx="100">
                  <c:v>255540</c:v>
                </c:pt>
                <c:pt idx="101">
                  <c:v>260267</c:v>
                </c:pt>
                <c:pt idx="102">
                  <c:v>262631</c:v>
                </c:pt>
                <c:pt idx="103">
                  <c:v>267358</c:v>
                </c:pt>
                <c:pt idx="104">
                  <c:v>269721</c:v>
                </c:pt>
                <c:pt idx="105">
                  <c:v>274448</c:v>
                </c:pt>
                <c:pt idx="106">
                  <c:v>276811</c:v>
                </c:pt>
                <c:pt idx="107">
                  <c:v>281538</c:v>
                </c:pt>
                <c:pt idx="108">
                  <c:v>286265</c:v>
                </c:pt>
                <c:pt idx="109">
                  <c:v>301659</c:v>
                </c:pt>
                <c:pt idx="110">
                  <c:v>306386</c:v>
                </c:pt>
                <c:pt idx="111">
                  <c:v>308749</c:v>
                </c:pt>
                <c:pt idx="112">
                  <c:v>313476</c:v>
                </c:pt>
                <c:pt idx="113">
                  <c:v>318203</c:v>
                </c:pt>
                <c:pt idx="114">
                  <c:v>320567</c:v>
                </c:pt>
                <c:pt idx="115">
                  <c:v>325293</c:v>
                </c:pt>
                <c:pt idx="116">
                  <c:v>327657</c:v>
                </c:pt>
                <c:pt idx="117">
                  <c:v>332384</c:v>
                </c:pt>
                <c:pt idx="118">
                  <c:v>334747</c:v>
                </c:pt>
                <c:pt idx="119">
                  <c:v>339474</c:v>
                </c:pt>
                <c:pt idx="120">
                  <c:v>27743</c:v>
                </c:pt>
                <c:pt idx="121">
                  <c:v>32784</c:v>
                </c:pt>
                <c:pt idx="122">
                  <c:v>41555</c:v>
                </c:pt>
                <c:pt idx="123">
                  <c:v>46282</c:v>
                </c:pt>
                <c:pt idx="124">
                  <c:v>71626</c:v>
                </c:pt>
                <c:pt idx="125">
                  <c:v>78717</c:v>
                </c:pt>
                <c:pt idx="126">
                  <c:v>83444</c:v>
                </c:pt>
                <c:pt idx="127">
                  <c:v>88170</c:v>
                </c:pt>
                <c:pt idx="128">
                  <c:v>95261</c:v>
                </c:pt>
                <c:pt idx="129">
                  <c:v>99988</c:v>
                </c:pt>
                <c:pt idx="130">
                  <c:v>104714</c:v>
                </c:pt>
                <c:pt idx="131">
                  <c:v>154158</c:v>
                </c:pt>
                <c:pt idx="132">
                  <c:v>158885</c:v>
                </c:pt>
                <c:pt idx="133">
                  <c:v>165975</c:v>
                </c:pt>
                <c:pt idx="134">
                  <c:v>170702</c:v>
                </c:pt>
                <c:pt idx="135">
                  <c:v>175429</c:v>
                </c:pt>
                <c:pt idx="136">
                  <c:v>182519</c:v>
                </c:pt>
                <c:pt idx="137">
                  <c:v>187246</c:v>
                </c:pt>
                <c:pt idx="138">
                  <c:v>191973</c:v>
                </c:pt>
                <c:pt idx="139">
                  <c:v>199063</c:v>
                </c:pt>
                <c:pt idx="140">
                  <c:v>203790</c:v>
                </c:pt>
                <c:pt idx="141">
                  <c:v>208517</c:v>
                </c:pt>
                <c:pt idx="142">
                  <c:v>215607</c:v>
                </c:pt>
                <c:pt idx="143">
                  <c:v>220334</c:v>
                </c:pt>
                <c:pt idx="144">
                  <c:v>245096</c:v>
                </c:pt>
                <c:pt idx="145">
                  <c:v>250138</c:v>
                </c:pt>
                <c:pt idx="146">
                  <c:v>254865</c:v>
                </c:pt>
                <c:pt idx="147">
                  <c:v>261955</c:v>
                </c:pt>
                <c:pt idx="148">
                  <c:v>266682</c:v>
                </c:pt>
                <c:pt idx="149">
                  <c:v>271409</c:v>
                </c:pt>
                <c:pt idx="150">
                  <c:v>278499</c:v>
                </c:pt>
                <c:pt idx="151">
                  <c:v>283226</c:v>
                </c:pt>
                <c:pt idx="152">
                  <c:v>287953</c:v>
                </c:pt>
                <c:pt idx="153">
                  <c:v>308073</c:v>
                </c:pt>
                <c:pt idx="154">
                  <c:v>312800</c:v>
                </c:pt>
                <c:pt idx="155">
                  <c:v>319891</c:v>
                </c:pt>
                <c:pt idx="156">
                  <c:v>324618</c:v>
                </c:pt>
                <c:pt idx="157">
                  <c:v>329344</c:v>
                </c:pt>
                <c:pt idx="158">
                  <c:v>336435</c:v>
                </c:pt>
                <c:pt idx="159">
                  <c:v>341162</c:v>
                </c:pt>
                <c:pt idx="160">
                  <c:v>345888</c:v>
                </c:pt>
                <c:pt idx="161">
                  <c:v>352979</c:v>
                </c:pt>
                <c:pt idx="162">
                  <c:v>357706</c:v>
                </c:pt>
                <c:pt idx="163">
                  <c:v>362433</c:v>
                </c:pt>
                <c:pt idx="164">
                  <c:v>369523</c:v>
                </c:pt>
                <c:pt idx="165">
                  <c:v>374250</c:v>
                </c:pt>
                <c:pt idx="166">
                  <c:v>378977</c:v>
                </c:pt>
                <c:pt idx="167">
                  <c:v>401754</c:v>
                </c:pt>
                <c:pt idx="168">
                  <c:v>406481</c:v>
                </c:pt>
                <c:pt idx="169">
                  <c:v>413571</c:v>
                </c:pt>
                <c:pt idx="170">
                  <c:v>418928</c:v>
                </c:pt>
                <c:pt idx="171">
                  <c:v>423655</c:v>
                </c:pt>
                <c:pt idx="172">
                  <c:v>430745</c:v>
                </c:pt>
                <c:pt idx="173">
                  <c:v>435472</c:v>
                </c:pt>
                <c:pt idx="174">
                  <c:v>440199</c:v>
                </c:pt>
                <c:pt idx="175">
                  <c:v>471649</c:v>
                </c:pt>
                <c:pt idx="176">
                  <c:v>476376</c:v>
                </c:pt>
                <c:pt idx="177">
                  <c:v>481103</c:v>
                </c:pt>
                <c:pt idx="178">
                  <c:v>488193</c:v>
                </c:pt>
                <c:pt idx="179">
                  <c:v>492920</c:v>
                </c:pt>
                <c:pt idx="180">
                  <c:v>30738</c:v>
                </c:pt>
                <c:pt idx="181">
                  <c:v>38248</c:v>
                </c:pt>
                <c:pt idx="182">
                  <c:v>47439</c:v>
                </c:pt>
                <c:pt idx="183">
                  <c:v>73467</c:v>
                </c:pt>
                <c:pt idx="184">
                  <c:v>82657</c:v>
                </c:pt>
                <c:pt idx="185">
                  <c:v>89747</c:v>
                </c:pt>
                <c:pt idx="186">
                  <c:v>99201</c:v>
                </c:pt>
                <c:pt idx="187">
                  <c:v>106291</c:v>
                </c:pt>
                <c:pt idx="188">
                  <c:v>155740</c:v>
                </c:pt>
                <c:pt idx="189">
                  <c:v>162831</c:v>
                </c:pt>
                <c:pt idx="190">
                  <c:v>169921</c:v>
                </c:pt>
                <c:pt idx="191">
                  <c:v>177011</c:v>
                </c:pt>
                <c:pt idx="192">
                  <c:v>184101</c:v>
                </c:pt>
                <c:pt idx="193">
                  <c:v>193555</c:v>
                </c:pt>
                <c:pt idx="194">
                  <c:v>200646</c:v>
                </c:pt>
                <c:pt idx="195">
                  <c:v>207736</c:v>
                </c:pt>
                <c:pt idx="196">
                  <c:v>214826</c:v>
                </c:pt>
                <c:pt idx="197">
                  <c:v>221916</c:v>
                </c:pt>
                <c:pt idx="198">
                  <c:v>246678</c:v>
                </c:pt>
                <c:pt idx="199">
                  <c:v>254189</c:v>
                </c:pt>
                <c:pt idx="200">
                  <c:v>263642</c:v>
                </c:pt>
                <c:pt idx="201">
                  <c:v>270733</c:v>
                </c:pt>
                <c:pt idx="202">
                  <c:v>277823</c:v>
                </c:pt>
                <c:pt idx="203">
                  <c:v>284913</c:v>
                </c:pt>
                <c:pt idx="204">
                  <c:v>305034</c:v>
                </c:pt>
                <c:pt idx="205">
                  <c:v>312124</c:v>
                </c:pt>
                <c:pt idx="206">
                  <c:v>321578</c:v>
                </c:pt>
                <c:pt idx="207">
                  <c:v>328668</c:v>
                </c:pt>
                <c:pt idx="208">
                  <c:v>335759</c:v>
                </c:pt>
                <c:pt idx="209">
                  <c:v>342849</c:v>
                </c:pt>
                <c:pt idx="210">
                  <c:v>349939</c:v>
                </c:pt>
                <c:pt idx="211">
                  <c:v>357030</c:v>
                </c:pt>
                <c:pt idx="212">
                  <c:v>364120</c:v>
                </c:pt>
                <c:pt idx="213">
                  <c:v>373574</c:v>
                </c:pt>
                <c:pt idx="214">
                  <c:v>380664</c:v>
                </c:pt>
                <c:pt idx="215">
                  <c:v>403441</c:v>
                </c:pt>
                <c:pt idx="216">
                  <c:v>410532</c:v>
                </c:pt>
                <c:pt idx="217">
                  <c:v>417622</c:v>
                </c:pt>
                <c:pt idx="218">
                  <c:v>425552</c:v>
                </c:pt>
                <c:pt idx="219">
                  <c:v>432643</c:v>
                </c:pt>
                <c:pt idx="220">
                  <c:v>442096</c:v>
                </c:pt>
                <c:pt idx="221">
                  <c:v>473547</c:v>
                </c:pt>
                <c:pt idx="222">
                  <c:v>480637</c:v>
                </c:pt>
                <c:pt idx="223">
                  <c:v>487727</c:v>
                </c:pt>
                <c:pt idx="224">
                  <c:v>494818</c:v>
                </c:pt>
                <c:pt idx="225">
                  <c:v>501908</c:v>
                </c:pt>
                <c:pt idx="226">
                  <c:v>508998</c:v>
                </c:pt>
                <c:pt idx="227">
                  <c:v>518452</c:v>
                </c:pt>
                <c:pt idx="228">
                  <c:v>525542</c:v>
                </c:pt>
                <c:pt idx="229">
                  <c:v>532633</c:v>
                </c:pt>
                <c:pt idx="230">
                  <c:v>539723</c:v>
                </c:pt>
                <c:pt idx="231">
                  <c:v>546813</c:v>
                </c:pt>
                <c:pt idx="232">
                  <c:v>553904</c:v>
                </c:pt>
                <c:pt idx="233">
                  <c:v>563357</c:v>
                </c:pt>
                <c:pt idx="234">
                  <c:v>570448</c:v>
                </c:pt>
                <c:pt idx="235">
                  <c:v>577538</c:v>
                </c:pt>
                <c:pt idx="236">
                  <c:v>584628</c:v>
                </c:pt>
                <c:pt idx="237">
                  <c:v>591719</c:v>
                </c:pt>
                <c:pt idx="238">
                  <c:v>598809</c:v>
                </c:pt>
                <c:pt idx="239">
                  <c:v>605899</c:v>
                </c:pt>
                <c:pt idx="240">
                  <c:v>31370</c:v>
                </c:pt>
                <c:pt idx="241">
                  <c:v>41349</c:v>
                </c:pt>
                <c:pt idx="242">
                  <c:v>72260</c:v>
                </c:pt>
                <c:pt idx="243">
                  <c:v>81714</c:v>
                </c:pt>
                <c:pt idx="244">
                  <c:v>93688</c:v>
                </c:pt>
                <c:pt idx="245">
                  <c:v>103141</c:v>
                </c:pt>
                <c:pt idx="246">
                  <c:v>154931</c:v>
                </c:pt>
                <c:pt idx="247">
                  <c:v>164413</c:v>
                </c:pt>
                <c:pt idx="248">
                  <c:v>173867</c:v>
                </c:pt>
                <c:pt idx="249">
                  <c:v>183321</c:v>
                </c:pt>
                <c:pt idx="250">
                  <c:v>192774</c:v>
                </c:pt>
                <c:pt idx="251">
                  <c:v>202228</c:v>
                </c:pt>
                <c:pt idx="252">
                  <c:v>211682</c:v>
                </c:pt>
                <c:pt idx="253">
                  <c:v>221136</c:v>
                </c:pt>
                <c:pt idx="254">
                  <c:v>248261</c:v>
                </c:pt>
                <c:pt idx="255">
                  <c:v>255876</c:v>
                </c:pt>
                <c:pt idx="256">
                  <c:v>265330</c:v>
                </c:pt>
                <c:pt idx="257">
                  <c:v>274784</c:v>
                </c:pt>
                <c:pt idx="258">
                  <c:v>284237</c:v>
                </c:pt>
                <c:pt idx="259">
                  <c:v>306722</c:v>
                </c:pt>
                <c:pt idx="260">
                  <c:v>316175</c:v>
                </c:pt>
                <c:pt idx="261">
                  <c:v>325629</c:v>
                </c:pt>
                <c:pt idx="262">
                  <c:v>335083</c:v>
                </c:pt>
                <c:pt idx="263">
                  <c:v>344537</c:v>
                </c:pt>
                <c:pt idx="264">
                  <c:v>353990</c:v>
                </c:pt>
                <c:pt idx="265">
                  <c:v>363444</c:v>
                </c:pt>
                <c:pt idx="266">
                  <c:v>372898</c:v>
                </c:pt>
                <c:pt idx="267">
                  <c:v>382352</c:v>
                </c:pt>
                <c:pt idx="268">
                  <c:v>407492</c:v>
                </c:pt>
                <c:pt idx="269">
                  <c:v>416946</c:v>
                </c:pt>
                <c:pt idx="270">
                  <c:v>427450</c:v>
                </c:pt>
                <c:pt idx="271">
                  <c:v>434540</c:v>
                </c:pt>
                <c:pt idx="272">
                  <c:v>443994</c:v>
                </c:pt>
                <c:pt idx="273">
                  <c:v>477808</c:v>
                </c:pt>
                <c:pt idx="274">
                  <c:v>487261</c:v>
                </c:pt>
                <c:pt idx="275">
                  <c:v>496715</c:v>
                </c:pt>
                <c:pt idx="276">
                  <c:v>506169</c:v>
                </c:pt>
                <c:pt idx="277">
                  <c:v>515623</c:v>
                </c:pt>
                <c:pt idx="278">
                  <c:v>525076</c:v>
                </c:pt>
                <c:pt idx="279">
                  <c:v>534530</c:v>
                </c:pt>
                <c:pt idx="280">
                  <c:v>543984</c:v>
                </c:pt>
                <c:pt idx="281">
                  <c:v>553438</c:v>
                </c:pt>
                <c:pt idx="282">
                  <c:v>562891</c:v>
                </c:pt>
                <c:pt idx="283">
                  <c:v>572345</c:v>
                </c:pt>
                <c:pt idx="284">
                  <c:v>581799</c:v>
                </c:pt>
                <c:pt idx="285">
                  <c:v>591253</c:v>
                </c:pt>
                <c:pt idx="286">
                  <c:v>598343</c:v>
                </c:pt>
                <c:pt idx="287">
                  <c:v>607797</c:v>
                </c:pt>
                <c:pt idx="288">
                  <c:v>617250</c:v>
                </c:pt>
                <c:pt idx="289">
                  <c:v>626704</c:v>
                </c:pt>
                <c:pt idx="290">
                  <c:v>636158</c:v>
                </c:pt>
                <c:pt idx="291">
                  <c:v>645612</c:v>
                </c:pt>
                <c:pt idx="292">
                  <c:v>655065</c:v>
                </c:pt>
                <c:pt idx="293">
                  <c:v>664519</c:v>
                </c:pt>
                <c:pt idx="294">
                  <c:v>673973</c:v>
                </c:pt>
                <c:pt idx="295">
                  <c:v>683427</c:v>
                </c:pt>
                <c:pt idx="296">
                  <c:v>692880</c:v>
                </c:pt>
                <c:pt idx="297">
                  <c:v>702334</c:v>
                </c:pt>
                <c:pt idx="298">
                  <c:v>711788</c:v>
                </c:pt>
                <c:pt idx="299">
                  <c:v>721242</c:v>
                </c:pt>
                <c:pt idx="300">
                  <c:v>34995</c:v>
                </c:pt>
                <c:pt idx="301">
                  <c:v>46812</c:v>
                </c:pt>
                <c:pt idx="302">
                  <c:v>80507</c:v>
                </c:pt>
                <c:pt idx="303">
                  <c:v>89961</c:v>
                </c:pt>
                <c:pt idx="304">
                  <c:v>104718</c:v>
                </c:pt>
                <c:pt idx="305">
                  <c:v>158905</c:v>
                </c:pt>
                <c:pt idx="306">
                  <c:v>170722</c:v>
                </c:pt>
                <c:pt idx="307">
                  <c:v>180176</c:v>
                </c:pt>
                <c:pt idx="308">
                  <c:v>191993</c:v>
                </c:pt>
                <c:pt idx="309">
                  <c:v>203811</c:v>
                </c:pt>
                <c:pt idx="310">
                  <c:v>213264</c:v>
                </c:pt>
                <c:pt idx="311">
                  <c:v>225081</c:v>
                </c:pt>
                <c:pt idx="312">
                  <c:v>255200</c:v>
                </c:pt>
                <c:pt idx="313">
                  <c:v>267017</c:v>
                </c:pt>
                <c:pt idx="314">
                  <c:v>276471</c:v>
                </c:pt>
                <c:pt idx="315">
                  <c:v>288288</c:v>
                </c:pt>
                <c:pt idx="316">
                  <c:v>313136</c:v>
                </c:pt>
                <c:pt idx="317">
                  <c:v>324953</c:v>
                </c:pt>
                <c:pt idx="318">
                  <c:v>334407</c:v>
                </c:pt>
                <c:pt idx="319">
                  <c:v>346224</c:v>
                </c:pt>
                <c:pt idx="320">
                  <c:v>358041</c:v>
                </c:pt>
                <c:pt idx="321">
                  <c:v>367495</c:v>
                </c:pt>
                <c:pt idx="322">
                  <c:v>379312</c:v>
                </c:pt>
                <c:pt idx="323">
                  <c:v>406816</c:v>
                </c:pt>
                <c:pt idx="324">
                  <c:v>418634</c:v>
                </c:pt>
                <c:pt idx="325">
                  <c:v>429347</c:v>
                </c:pt>
                <c:pt idx="326">
                  <c:v>441165</c:v>
                </c:pt>
                <c:pt idx="327">
                  <c:v>477342</c:v>
                </c:pt>
                <c:pt idx="328">
                  <c:v>486795</c:v>
                </c:pt>
                <c:pt idx="329">
                  <c:v>498613</c:v>
                </c:pt>
                <c:pt idx="330">
                  <c:v>510430</c:v>
                </c:pt>
                <c:pt idx="331">
                  <c:v>522247</c:v>
                </c:pt>
                <c:pt idx="332">
                  <c:v>531701</c:v>
                </c:pt>
                <c:pt idx="333">
                  <c:v>543518</c:v>
                </c:pt>
                <c:pt idx="334">
                  <c:v>555335</c:v>
                </c:pt>
                <c:pt idx="335">
                  <c:v>567152</c:v>
                </c:pt>
                <c:pt idx="336">
                  <c:v>576606</c:v>
                </c:pt>
                <c:pt idx="337">
                  <c:v>588423</c:v>
                </c:pt>
                <c:pt idx="338">
                  <c:v>600240</c:v>
                </c:pt>
                <c:pt idx="339">
                  <c:v>609694</c:v>
                </c:pt>
                <c:pt idx="340">
                  <c:v>621511</c:v>
                </c:pt>
                <c:pt idx="341">
                  <c:v>633329</c:v>
                </c:pt>
                <c:pt idx="342">
                  <c:v>645146</c:v>
                </c:pt>
                <c:pt idx="343">
                  <c:v>654600</c:v>
                </c:pt>
                <c:pt idx="344">
                  <c:v>666417</c:v>
                </c:pt>
                <c:pt idx="345">
                  <c:v>678234</c:v>
                </c:pt>
                <c:pt idx="346">
                  <c:v>687688</c:v>
                </c:pt>
                <c:pt idx="347">
                  <c:v>699505</c:v>
                </c:pt>
                <c:pt idx="348">
                  <c:v>711322</c:v>
                </c:pt>
                <c:pt idx="349">
                  <c:v>723139</c:v>
                </c:pt>
                <c:pt idx="350">
                  <c:v>732593</c:v>
                </c:pt>
                <c:pt idx="351">
                  <c:v>744410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38095</c:v>
                </c:pt>
                <c:pt idx="361">
                  <c:v>71214</c:v>
                </c:pt>
                <c:pt idx="362">
                  <c:v>86391</c:v>
                </c:pt>
                <c:pt idx="363">
                  <c:v>100572</c:v>
                </c:pt>
                <c:pt idx="364">
                  <c:v>158085</c:v>
                </c:pt>
                <c:pt idx="365">
                  <c:v>172305</c:v>
                </c:pt>
                <c:pt idx="366">
                  <c:v>184122</c:v>
                </c:pt>
                <c:pt idx="367">
                  <c:v>198303</c:v>
                </c:pt>
                <c:pt idx="368">
                  <c:v>210120</c:v>
                </c:pt>
                <c:pt idx="369">
                  <c:v>224301</c:v>
                </c:pt>
                <c:pt idx="370">
                  <c:v>254524</c:v>
                </c:pt>
                <c:pt idx="371">
                  <c:v>268705</c:v>
                </c:pt>
                <c:pt idx="372">
                  <c:v>280522</c:v>
                </c:pt>
                <c:pt idx="373">
                  <c:v>294703</c:v>
                </c:pt>
                <c:pt idx="374">
                  <c:v>319550</c:v>
                </c:pt>
                <c:pt idx="375">
                  <c:v>333731</c:v>
                </c:pt>
                <c:pt idx="376">
                  <c:v>345548</c:v>
                </c:pt>
                <c:pt idx="377">
                  <c:v>359729</c:v>
                </c:pt>
                <c:pt idx="378">
                  <c:v>371546</c:v>
                </c:pt>
                <c:pt idx="379">
                  <c:v>385727</c:v>
                </c:pt>
                <c:pt idx="380">
                  <c:v>413231</c:v>
                </c:pt>
                <c:pt idx="381">
                  <c:v>428881</c:v>
                </c:pt>
                <c:pt idx="382">
                  <c:v>440699</c:v>
                </c:pt>
                <c:pt idx="383">
                  <c:v>479239</c:v>
                </c:pt>
                <c:pt idx="384">
                  <c:v>491056</c:v>
                </c:pt>
                <c:pt idx="385">
                  <c:v>505237</c:v>
                </c:pt>
                <c:pt idx="386">
                  <c:v>517054</c:v>
                </c:pt>
                <c:pt idx="387">
                  <c:v>531235</c:v>
                </c:pt>
                <c:pt idx="388">
                  <c:v>543052</c:v>
                </c:pt>
                <c:pt idx="389">
                  <c:v>557233</c:v>
                </c:pt>
                <c:pt idx="390">
                  <c:v>569050</c:v>
                </c:pt>
                <c:pt idx="391">
                  <c:v>583230</c:v>
                </c:pt>
                <c:pt idx="392">
                  <c:v>595048</c:v>
                </c:pt>
                <c:pt idx="393">
                  <c:v>609228</c:v>
                </c:pt>
                <c:pt idx="394">
                  <c:v>621045</c:v>
                </c:pt>
                <c:pt idx="395">
                  <c:v>635226</c:v>
                </c:pt>
                <c:pt idx="396">
                  <c:v>647043</c:v>
                </c:pt>
                <c:pt idx="397">
                  <c:v>661224</c:v>
                </c:pt>
                <c:pt idx="398">
                  <c:v>673041</c:v>
                </c:pt>
                <c:pt idx="399">
                  <c:v>687222</c:v>
                </c:pt>
                <c:pt idx="400">
                  <c:v>699039</c:v>
                </c:pt>
                <c:pt idx="401">
                  <c:v>713220</c:v>
                </c:pt>
                <c:pt idx="402">
                  <c:v>725037</c:v>
                </c:pt>
                <c:pt idx="403">
                  <c:v>739217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41196</c:v>
                </c:pt>
                <c:pt idx="421">
                  <c:v>74314</c:v>
                </c:pt>
                <c:pt idx="422">
                  <c:v>92275</c:v>
                </c:pt>
                <c:pt idx="423">
                  <c:v>108819</c:v>
                </c:pt>
                <c:pt idx="424">
                  <c:v>169161</c:v>
                </c:pt>
                <c:pt idx="425">
                  <c:v>183341</c:v>
                </c:pt>
                <c:pt idx="426">
                  <c:v>199885</c:v>
                </c:pt>
                <c:pt idx="427">
                  <c:v>214066</c:v>
                </c:pt>
                <c:pt idx="428">
                  <c:v>228246</c:v>
                </c:pt>
                <c:pt idx="429">
                  <c:v>260939</c:v>
                </c:pt>
                <c:pt idx="430">
                  <c:v>277483</c:v>
                </c:pt>
                <c:pt idx="431">
                  <c:v>291663</c:v>
                </c:pt>
                <c:pt idx="432">
                  <c:v>318874</c:v>
                </c:pt>
                <c:pt idx="433">
                  <c:v>335418</c:v>
                </c:pt>
                <c:pt idx="434">
                  <c:v>349599</c:v>
                </c:pt>
                <c:pt idx="435">
                  <c:v>363780</c:v>
                </c:pt>
                <c:pt idx="436">
                  <c:v>380324</c:v>
                </c:pt>
                <c:pt idx="437">
                  <c:v>410191</c:v>
                </c:pt>
                <c:pt idx="438">
                  <c:v>424372</c:v>
                </c:pt>
                <c:pt idx="439">
                  <c:v>440233</c:v>
                </c:pt>
                <c:pt idx="440">
                  <c:v>481137</c:v>
                </c:pt>
                <c:pt idx="441">
                  <c:v>495317</c:v>
                </c:pt>
                <c:pt idx="442">
                  <c:v>509498</c:v>
                </c:pt>
                <c:pt idx="443">
                  <c:v>526042</c:v>
                </c:pt>
                <c:pt idx="444">
                  <c:v>540223</c:v>
                </c:pt>
                <c:pt idx="445">
                  <c:v>554403</c:v>
                </c:pt>
                <c:pt idx="446">
                  <c:v>570947</c:v>
                </c:pt>
                <c:pt idx="447">
                  <c:v>585128</c:v>
                </c:pt>
                <c:pt idx="448">
                  <c:v>599309</c:v>
                </c:pt>
                <c:pt idx="449">
                  <c:v>613489</c:v>
                </c:pt>
                <c:pt idx="450">
                  <c:v>630033</c:v>
                </c:pt>
                <c:pt idx="451">
                  <c:v>644214</c:v>
                </c:pt>
                <c:pt idx="452">
                  <c:v>658395</c:v>
                </c:pt>
                <c:pt idx="453">
                  <c:v>674939</c:v>
                </c:pt>
                <c:pt idx="454">
                  <c:v>689119</c:v>
                </c:pt>
                <c:pt idx="455">
                  <c:v>703300</c:v>
                </c:pt>
                <c:pt idx="456">
                  <c:v>719844</c:v>
                </c:pt>
                <c:pt idx="457">
                  <c:v>734025</c:v>
                </c:pt>
                <c:pt idx="458">
                  <c:v>748205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51436</c:v>
                </c:pt>
                <c:pt idx="481">
                  <c:v>86918</c:v>
                </c:pt>
                <c:pt idx="482">
                  <c:v>100522</c:v>
                </c:pt>
                <c:pt idx="483">
                  <c:v>159453</c:v>
                </c:pt>
                <c:pt idx="484">
                  <c:v>180197</c:v>
                </c:pt>
                <c:pt idx="485">
                  <c:v>196741</c:v>
                </c:pt>
                <c:pt idx="486">
                  <c:v>213285</c:v>
                </c:pt>
                <c:pt idx="487">
                  <c:v>229829</c:v>
                </c:pt>
                <c:pt idx="488">
                  <c:v>264990</c:v>
                </c:pt>
                <c:pt idx="489">
                  <c:v>281534</c:v>
                </c:pt>
                <c:pt idx="490">
                  <c:v>298078</c:v>
                </c:pt>
                <c:pt idx="491">
                  <c:v>330016</c:v>
                </c:pt>
                <c:pt idx="492">
                  <c:v>346560</c:v>
                </c:pt>
                <c:pt idx="493">
                  <c:v>363104</c:v>
                </c:pt>
                <c:pt idx="494">
                  <c:v>379648</c:v>
                </c:pt>
                <c:pt idx="495">
                  <c:v>411879</c:v>
                </c:pt>
                <c:pt idx="496">
                  <c:v>430313</c:v>
                </c:pt>
                <c:pt idx="497">
                  <c:v>446857</c:v>
                </c:pt>
                <c:pt idx="498">
                  <c:v>487761</c:v>
                </c:pt>
                <c:pt idx="499">
                  <c:v>504305</c:v>
                </c:pt>
                <c:pt idx="500">
                  <c:v>520849</c:v>
                </c:pt>
                <c:pt idx="501">
                  <c:v>537393</c:v>
                </c:pt>
                <c:pt idx="502">
                  <c:v>553937</c:v>
                </c:pt>
                <c:pt idx="503">
                  <c:v>572845</c:v>
                </c:pt>
                <c:pt idx="504">
                  <c:v>589389</c:v>
                </c:pt>
                <c:pt idx="505">
                  <c:v>605933</c:v>
                </c:pt>
                <c:pt idx="506">
                  <c:v>622477</c:v>
                </c:pt>
                <c:pt idx="507">
                  <c:v>639021</c:v>
                </c:pt>
                <c:pt idx="508">
                  <c:v>655565</c:v>
                </c:pt>
                <c:pt idx="509">
                  <c:v>672109</c:v>
                </c:pt>
                <c:pt idx="510">
                  <c:v>688653</c:v>
                </c:pt>
                <c:pt idx="511">
                  <c:v>705197</c:v>
                </c:pt>
                <c:pt idx="512">
                  <c:v>721741</c:v>
                </c:pt>
                <c:pt idx="513">
                  <c:v>738285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53013</c:v>
                </c:pt>
                <c:pt idx="541">
                  <c:v>90858</c:v>
                </c:pt>
                <c:pt idx="542">
                  <c:v>106406</c:v>
                </c:pt>
                <c:pt idx="543">
                  <c:v>167706</c:v>
                </c:pt>
                <c:pt idx="544">
                  <c:v>191233</c:v>
                </c:pt>
                <c:pt idx="545">
                  <c:v>210141</c:v>
                </c:pt>
                <c:pt idx="546">
                  <c:v>229048</c:v>
                </c:pt>
                <c:pt idx="547">
                  <c:v>264314</c:v>
                </c:pt>
                <c:pt idx="548">
                  <c:v>283221</c:v>
                </c:pt>
                <c:pt idx="549">
                  <c:v>315159</c:v>
                </c:pt>
                <c:pt idx="550">
                  <c:v>334067</c:v>
                </c:pt>
                <c:pt idx="551">
                  <c:v>352974</c:v>
                </c:pt>
                <c:pt idx="552">
                  <c:v>371882</c:v>
                </c:pt>
                <c:pt idx="553">
                  <c:v>390789</c:v>
                </c:pt>
                <c:pt idx="554">
                  <c:v>425384</c:v>
                </c:pt>
                <c:pt idx="555">
                  <c:v>444028</c:v>
                </c:pt>
                <c:pt idx="556">
                  <c:v>487295</c:v>
                </c:pt>
                <c:pt idx="557">
                  <c:v>506203</c:v>
                </c:pt>
                <c:pt idx="558">
                  <c:v>525110</c:v>
                </c:pt>
                <c:pt idx="559">
                  <c:v>544018</c:v>
                </c:pt>
                <c:pt idx="560">
                  <c:v>562925</c:v>
                </c:pt>
                <c:pt idx="561">
                  <c:v>581833</c:v>
                </c:pt>
                <c:pt idx="562">
                  <c:v>600740</c:v>
                </c:pt>
                <c:pt idx="563">
                  <c:v>617284</c:v>
                </c:pt>
                <c:pt idx="564">
                  <c:v>636192</c:v>
                </c:pt>
                <c:pt idx="565">
                  <c:v>655099</c:v>
                </c:pt>
                <c:pt idx="566">
                  <c:v>674007</c:v>
                </c:pt>
                <c:pt idx="567">
                  <c:v>692914</c:v>
                </c:pt>
                <c:pt idx="568">
                  <c:v>711822</c:v>
                </c:pt>
                <c:pt idx="569">
                  <c:v>730729</c:v>
                </c:pt>
                <c:pt idx="570">
                  <c:v>749637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56953</c:v>
                </c:pt>
                <c:pt idx="601">
                  <c:v>97162</c:v>
                </c:pt>
                <c:pt idx="602">
                  <c:v>112289</c:v>
                </c:pt>
                <c:pt idx="603">
                  <c:v>175958</c:v>
                </c:pt>
                <c:pt idx="604">
                  <c:v>202269</c:v>
                </c:pt>
                <c:pt idx="605">
                  <c:v>221177</c:v>
                </c:pt>
                <c:pt idx="606">
                  <c:v>261274</c:v>
                </c:pt>
                <c:pt idx="607">
                  <c:v>282545</c:v>
                </c:pt>
                <c:pt idx="608">
                  <c:v>301453</c:v>
                </c:pt>
                <c:pt idx="609">
                  <c:v>335754</c:v>
                </c:pt>
                <c:pt idx="610">
                  <c:v>357025</c:v>
                </c:pt>
                <c:pt idx="611">
                  <c:v>375933</c:v>
                </c:pt>
                <c:pt idx="612">
                  <c:v>412890</c:v>
                </c:pt>
                <c:pt idx="613">
                  <c:v>436471</c:v>
                </c:pt>
                <c:pt idx="614">
                  <c:v>455379</c:v>
                </c:pt>
                <c:pt idx="615">
                  <c:v>501010</c:v>
                </c:pt>
                <c:pt idx="616">
                  <c:v>522281</c:v>
                </c:pt>
                <c:pt idx="617">
                  <c:v>541188</c:v>
                </c:pt>
                <c:pt idx="618">
                  <c:v>562459</c:v>
                </c:pt>
                <c:pt idx="619">
                  <c:v>583730</c:v>
                </c:pt>
                <c:pt idx="620">
                  <c:v>602638</c:v>
                </c:pt>
                <c:pt idx="621">
                  <c:v>623909</c:v>
                </c:pt>
                <c:pt idx="622">
                  <c:v>645180</c:v>
                </c:pt>
                <c:pt idx="623">
                  <c:v>664087</c:v>
                </c:pt>
                <c:pt idx="624">
                  <c:v>685358</c:v>
                </c:pt>
                <c:pt idx="625">
                  <c:v>706629</c:v>
                </c:pt>
                <c:pt idx="626">
                  <c:v>725536</c:v>
                </c:pt>
                <c:pt idx="627">
                  <c:v>746807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60894</c:v>
                </c:pt>
                <c:pt idx="661">
                  <c:v>101102</c:v>
                </c:pt>
                <c:pt idx="662">
                  <c:v>162940</c:v>
                </c:pt>
                <c:pt idx="663">
                  <c:v>184211</c:v>
                </c:pt>
                <c:pt idx="664">
                  <c:v>213306</c:v>
                </c:pt>
                <c:pt idx="665">
                  <c:v>234576</c:v>
                </c:pt>
                <c:pt idx="666">
                  <c:v>277142</c:v>
                </c:pt>
                <c:pt idx="667">
                  <c:v>298413</c:v>
                </c:pt>
                <c:pt idx="668">
                  <c:v>335078</c:v>
                </c:pt>
                <c:pt idx="669">
                  <c:v>356349</c:v>
                </c:pt>
                <c:pt idx="670">
                  <c:v>377620</c:v>
                </c:pt>
                <c:pt idx="671">
                  <c:v>416941</c:v>
                </c:pt>
                <c:pt idx="672">
                  <c:v>440732</c:v>
                </c:pt>
                <c:pt idx="673">
                  <c:v>488727</c:v>
                </c:pt>
                <c:pt idx="674">
                  <c:v>509998</c:v>
                </c:pt>
                <c:pt idx="675">
                  <c:v>533632</c:v>
                </c:pt>
                <c:pt idx="676">
                  <c:v>554903</c:v>
                </c:pt>
                <c:pt idx="677">
                  <c:v>578537</c:v>
                </c:pt>
                <c:pt idx="678">
                  <c:v>599808</c:v>
                </c:pt>
                <c:pt idx="679">
                  <c:v>621079</c:v>
                </c:pt>
                <c:pt idx="680">
                  <c:v>644714</c:v>
                </c:pt>
                <c:pt idx="681">
                  <c:v>665985</c:v>
                </c:pt>
                <c:pt idx="682">
                  <c:v>689619</c:v>
                </c:pt>
                <c:pt idx="683">
                  <c:v>710890</c:v>
                </c:pt>
                <c:pt idx="684">
                  <c:v>734524</c:v>
                </c:pt>
                <c:pt idx="685">
                  <c:v>755795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64834</c:v>
                </c:pt>
                <c:pt idx="721">
                  <c:v>107406</c:v>
                </c:pt>
                <c:pt idx="722">
                  <c:v>168830</c:v>
                </c:pt>
                <c:pt idx="723">
                  <c:v>192464</c:v>
                </c:pt>
                <c:pt idx="724">
                  <c:v>224342</c:v>
                </c:pt>
                <c:pt idx="725">
                  <c:v>267013</c:v>
                </c:pt>
                <c:pt idx="726">
                  <c:v>290647</c:v>
                </c:pt>
                <c:pt idx="727">
                  <c:v>327312</c:v>
                </c:pt>
                <c:pt idx="728">
                  <c:v>353310</c:v>
                </c:pt>
                <c:pt idx="729">
                  <c:v>376944</c:v>
                </c:pt>
                <c:pt idx="730">
                  <c:v>416265</c:v>
                </c:pt>
                <c:pt idx="731">
                  <c:v>442630</c:v>
                </c:pt>
                <c:pt idx="732">
                  <c:v>492988</c:v>
                </c:pt>
                <c:pt idx="733">
                  <c:v>516622</c:v>
                </c:pt>
                <c:pt idx="734">
                  <c:v>540256</c:v>
                </c:pt>
                <c:pt idx="735">
                  <c:v>563891</c:v>
                </c:pt>
                <c:pt idx="736">
                  <c:v>587525</c:v>
                </c:pt>
                <c:pt idx="737">
                  <c:v>613523</c:v>
                </c:pt>
                <c:pt idx="738">
                  <c:v>637157</c:v>
                </c:pt>
                <c:pt idx="739">
                  <c:v>660792</c:v>
                </c:pt>
                <c:pt idx="740">
                  <c:v>684426</c:v>
                </c:pt>
                <c:pt idx="741">
                  <c:v>710424</c:v>
                </c:pt>
                <c:pt idx="742">
                  <c:v>734058</c:v>
                </c:pt>
                <c:pt idx="743">
                  <c:v>757693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87712</c:v>
                </c:pt>
                <c:pt idx="781">
                  <c:v>113710</c:v>
                </c:pt>
                <c:pt idx="782">
                  <c:v>177082</c:v>
                </c:pt>
                <c:pt idx="783">
                  <c:v>203080</c:v>
                </c:pt>
                <c:pt idx="784">
                  <c:v>235378</c:v>
                </c:pt>
                <c:pt idx="785">
                  <c:v>280517</c:v>
                </c:pt>
                <c:pt idx="786">
                  <c:v>306515</c:v>
                </c:pt>
                <c:pt idx="787">
                  <c:v>345543</c:v>
                </c:pt>
                <c:pt idx="788">
                  <c:v>371541</c:v>
                </c:pt>
                <c:pt idx="789">
                  <c:v>397539</c:v>
                </c:pt>
                <c:pt idx="790">
                  <c:v>442164</c:v>
                </c:pt>
                <c:pt idx="791">
                  <c:v>492522</c:v>
                </c:pt>
                <c:pt idx="792">
                  <c:v>518520</c:v>
                </c:pt>
                <c:pt idx="793">
                  <c:v>544517</c:v>
                </c:pt>
                <c:pt idx="794">
                  <c:v>570515</c:v>
                </c:pt>
                <c:pt idx="795">
                  <c:v>596513</c:v>
                </c:pt>
                <c:pt idx="796">
                  <c:v>622511</c:v>
                </c:pt>
                <c:pt idx="797">
                  <c:v>648509</c:v>
                </c:pt>
                <c:pt idx="798">
                  <c:v>674506</c:v>
                </c:pt>
                <c:pt idx="799">
                  <c:v>700504</c:v>
                </c:pt>
                <c:pt idx="800">
                  <c:v>726502</c:v>
                </c:pt>
                <c:pt idx="801">
                  <c:v>752500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89289</c:v>
                </c:pt>
                <c:pt idx="841">
                  <c:v>117650</c:v>
                </c:pt>
                <c:pt idx="842">
                  <c:v>182972</c:v>
                </c:pt>
                <c:pt idx="843">
                  <c:v>211333</c:v>
                </c:pt>
                <c:pt idx="844">
                  <c:v>264086</c:v>
                </c:pt>
                <c:pt idx="845">
                  <c:v>291659</c:v>
                </c:pt>
                <c:pt idx="846">
                  <c:v>333050</c:v>
                </c:pt>
                <c:pt idx="847">
                  <c:v>361412</c:v>
                </c:pt>
                <c:pt idx="848">
                  <c:v>389773</c:v>
                </c:pt>
                <c:pt idx="849">
                  <c:v>433821</c:v>
                </c:pt>
                <c:pt idx="850">
                  <c:v>462969</c:v>
                </c:pt>
                <c:pt idx="851">
                  <c:v>515690</c:v>
                </c:pt>
                <c:pt idx="852">
                  <c:v>544051</c:v>
                </c:pt>
                <c:pt idx="853">
                  <c:v>572413</c:v>
                </c:pt>
                <c:pt idx="854">
                  <c:v>600774</c:v>
                </c:pt>
                <c:pt idx="855">
                  <c:v>626772</c:v>
                </c:pt>
                <c:pt idx="856">
                  <c:v>655133</c:v>
                </c:pt>
                <c:pt idx="857">
                  <c:v>683494</c:v>
                </c:pt>
                <c:pt idx="858">
                  <c:v>711855</c:v>
                </c:pt>
                <c:pt idx="859">
                  <c:v>740217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93229</c:v>
                </c:pt>
                <c:pt idx="901">
                  <c:v>123954</c:v>
                </c:pt>
                <c:pt idx="902">
                  <c:v>188861</c:v>
                </c:pt>
                <c:pt idx="903">
                  <c:v>219586</c:v>
                </c:pt>
                <c:pt idx="904">
                  <c:v>274439</c:v>
                </c:pt>
                <c:pt idx="905">
                  <c:v>305163</c:v>
                </c:pt>
                <c:pt idx="906">
                  <c:v>348918</c:v>
                </c:pt>
                <c:pt idx="907">
                  <c:v>377280</c:v>
                </c:pt>
                <c:pt idx="908">
                  <c:v>423691</c:v>
                </c:pt>
                <c:pt idx="909">
                  <c:v>455413</c:v>
                </c:pt>
                <c:pt idx="910">
                  <c:v>510497</c:v>
                </c:pt>
                <c:pt idx="911">
                  <c:v>541222</c:v>
                </c:pt>
                <c:pt idx="912">
                  <c:v>569583</c:v>
                </c:pt>
                <c:pt idx="913">
                  <c:v>600308</c:v>
                </c:pt>
                <c:pt idx="914">
                  <c:v>628669</c:v>
                </c:pt>
                <c:pt idx="915">
                  <c:v>659394</c:v>
                </c:pt>
                <c:pt idx="916">
                  <c:v>690119</c:v>
                </c:pt>
                <c:pt idx="917">
                  <c:v>718480</c:v>
                </c:pt>
                <c:pt idx="918">
                  <c:v>749205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97169</c:v>
                </c:pt>
                <c:pt idx="961">
                  <c:v>127894</c:v>
                </c:pt>
                <c:pt idx="962">
                  <c:v>197114</c:v>
                </c:pt>
                <c:pt idx="963">
                  <c:v>227839</c:v>
                </c:pt>
                <c:pt idx="964">
                  <c:v>285580</c:v>
                </c:pt>
                <c:pt idx="965">
                  <c:v>331698</c:v>
                </c:pt>
                <c:pt idx="966">
                  <c:v>362423</c:v>
                </c:pt>
                <c:pt idx="967">
                  <c:v>395511</c:v>
                </c:pt>
                <c:pt idx="968">
                  <c:v>445493</c:v>
                </c:pt>
                <c:pt idx="969">
                  <c:v>500578</c:v>
                </c:pt>
                <c:pt idx="970">
                  <c:v>533666</c:v>
                </c:pt>
                <c:pt idx="971">
                  <c:v>564390</c:v>
                </c:pt>
                <c:pt idx="972">
                  <c:v>595115</c:v>
                </c:pt>
                <c:pt idx="973">
                  <c:v>628203</c:v>
                </c:pt>
                <c:pt idx="974">
                  <c:v>658928</c:v>
                </c:pt>
                <c:pt idx="975">
                  <c:v>692016</c:v>
                </c:pt>
                <c:pt idx="976">
                  <c:v>722741</c:v>
                </c:pt>
                <c:pt idx="977">
                  <c:v>753465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101110</c:v>
                </c:pt>
                <c:pt idx="1021">
                  <c:v>176635</c:v>
                </c:pt>
                <c:pt idx="1022">
                  <c:v>203003</c:v>
                </c:pt>
                <c:pt idx="1023">
                  <c:v>236091</c:v>
                </c:pt>
                <c:pt idx="1024">
                  <c:v>296721</c:v>
                </c:pt>
                <c:pt idx="1025">
                  <c:v>345203</c:v>
                </c:pt>
                <c:pt idx="1026">
                  <c:v>378291</c:v>
                </c:pt>
                <c:pt idx="1027">
                  <c:v>427066</c:v>
                </c:pt>
                <c:pt idx="1028">
                  <c:v>463935</c:v>
                </c:pt>
                <c:pt idx="1029">
                  <c:v>521383</c:v>
                </c:pt>
                <c:pt idx="1030">
                  <c:v>554471</c:v>
                </c:pt>
                <c:pt idx="1031">
                  <c:v>589922</c:v>
                </c:pt>
                <c:pt idx="1032">
                  <c:v>623010</c:v>
                </c:pt>
                <c:pt idx="1033">
                  <c:v>656099</c:v>
                </c:pt>
                <c:pt idx="1034">
                  <c:v>689187</c:v>
                </c:pt>
                <c:pt idx="1035">
                  <c:v>722275</c:v>
                </c:pt>
                <c:pt idx="1036">
                  <c:v>755363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</c:numCache>
            </c:numRef>
          </c:yVal>
        </c:ser>
        <c:axId val="71603712"/>
        <c:axId val="71629440"/>
      </c:scatterChart>
      <c:valAx>
        <c:axId val="7160371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 dirty="0"/>
                  <a:t>Débit (m3/j) x HMT (m)</a:t>
                </a:r>
              </a:p>
            </c:rich>
          </c:tx>
          <c:layout/>
        </c:title>
        <c:numFmt formatCode="#,##0" sourceLinked="0"/>
        <c:tickLblPos val="nextTo"/>
        <c:crossAx val="71629440"/>
        <c:crosses val="autoZero"/>
        <c:crossBetween val="midCat"/>
      </c:valAx>
      <c:valAx>
        <c:axId val="7162944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r-FR" dirty="0"/>
                  <a:t>Prix</a:t>
                </a:r>
                <a:r>
                  <a:rPr lang="fr-FR" baseline="0" dirty="0"/>
                  <a:t> (DH)</a:t>
                </a:r>
                <a:endParaRPr lang="fr-FR" dirty="0"/>
              </a:p>
            </c:rich>
          </c:tx>
          <c:layout/>
        </c:title>
        <c:numFmt formatCode="_-* #,##0\ _€_-;\-* #,##0\ _€_-;_-* &quot;-&quot;\ _€_-;_-@_-" sourceLinked="0"/>
        <c:tickLblPos val="nextTo"/>
        <c:crossAx val="71603712"/>
        <c:crosses val="autoZero"/>
        <c:crossBetween val="midCat"/>
      </c:valAx>
    </c:plotArea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009E64-133D-4548-81F6-3644CCC0DCE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CD3DD63B-AA74-4837-91A4-95C6BD6B4FC1}">
      <dgm:prSet phldrT="[Text]"/>
      <dgm:spPr/>
      <dgm:t>
        <a:bodyPr/>
        <a:lstStyle/>
        <a:p>
          <a:r>
            <a:rPr lang="de-DE" b="0" dirty="0" smtClean="0">
              <a:solidFill>
                <a:schemeClr val="bg1"/>
              </a:solidFill>
            </a:rPr>
            <a:t>International : Progrès technologiques et baisse des prix</a:t>
          </a:r>
          <a:endParaRPr lang="de-DE" dirty="0">
            <a:solidFill>
              <a:schemeClr val="bg1"/>
            </a:solidFill>
          </a:endParaRPr>
        </a:p>
      </dgm:t>
    </dgm:pt>
    <dgm:pt modelId="{35EAB9A7-8637-4196-BE39-BA5C07C367BB}" type="parTrans" cxnId="{C4584743-AA91-4530-8CCF-EBC786D10DE7}">
      <dgm:prSet/>
      <dgm:spPr/>
      <dgm:t>
        <a:bodyPr/>
        <a:lstStyle/>
        <a:p>
          <a:endParaRPr lang="de-DE"/>
        </a:p>
      </dgm:t>
    </dgm:pt>
    <dgm:pt modelId="{5C29AB2C-20E2-4750-8F47-7B605FF8C0B0}" type="sibTrans" cxnId="{C4584743-AA91-4530-8CCF-EBC786D10DE7}">
      <dgm:prSet/>
      <dgm:spPr/>
      <dgm:t>
        <a:bodyPr/>
        <a:lstStyle/>
        <a:p>
          <a:endParaRPr lang="de-DE"/>
        </a:p>
      </dgm:t>
    </dgm:pt>
    <dgm:pt modelId="{CF156FE3-DD92-40B6-8E7A-928754BDB8DB}">
      <dgm:prSet phldrT="[Text]"/>
      <dgm:spPr/>
      <dgm:t>
        <a:bodyPr/>
        <a:lstStyle/>
        <a:p>
          <a:r>
            <a:rPr lang="de-DE" b="0" dirty="0" smtClean="0">
              <a:solidFill>
                <a:schemeClr val="bg1"/>
              </a:solidFill>
            </a:rPr>
            <a:t>Maroc </a:t>
          </a:r>
          <a:r>
            <a:rPr lang="de-DE" noProof="1" smtClean="0">
              <a:solidFill>
                <a:schemeClr val="bg1"/>
              </a:solidFill>
              <a:latin typeface="+mn-lt"/>
            </a:rPr>
            <a:t>: contexte favorable au développement de l‘agriculture et des énergies renouvelables</a:t>
          </a:r>
          <a:endParaRPr lang="de-DE" noProof="1">
            <a:solidFill>
              <a:schemeClr val="bg1"/>
            </a:solidFill>
            <a:latin typeface="+mn-lt"/>
          </a:endParaRPr>
        </a:p>
      </dgm:t>
    </dgm:pt>
    <dgm:pt modelId="{C34C9ED4-7228-4985-95AE-32C9EB28B277}" type="parTrans" cxnId="{22336FF4-3A81-4946-82E1-69BF2A0037FB}">
      <dgm:prSet/>
      <dgm:spPr/>
      <dgm:t>
        <a:bodyPr/>
        <a:lstStyle/>
        <a:p>
          <a:endParaRPr lang="de-DE"/>
        </a:p>
      </dgm:t>
    </dgm:pt>
    <dgm:pt modelId="{15215669-BFCB-4EE2-97E0-BD9D80F9B925}" type="sibTrans" cxnId="{22336FF4-3A81-4946-82E1-69BF2A0037FB}">
      <dgm:prSet/>
      <dgm:spPr/>
      <dgm:t>
        <a:bodyPr/>
        <a:lstStyle/>
        <a:p>
          <a:endParaRPr lang="de-DE"/>
        </a:p>
      </dgm:t>
    </dgm:pt>
    <dgm:pt modelId="{EA5C77F8-0341-4DCA-B498-A1D936D99BBA}">
      <dgm:prSet phldrT="[Text]"/>
      <dgm:spPr/>
      <dgm:t>
        <a:bodyPr/>
        <a:lstStyle/>
        <a:p>
          <a:r>
            <a:rPr lang="fr-FR" noProof="1" smtClean="0">
              <a:solidFill>
                <a:schemeClr val="tx1"/>
              </a:solidFill>
              <a:latin typeface="+mn-lt"/>
            </a:rPr>
            <a:t>Pompes solaires </a:t>
          </a:r>
          <a:r>
            <a:rPr lang="fr-FR" noProof="1" smtClean="0">
              <a:solidFill>
                <a:schemeClr val="tx1"/>
              </a:solidFill>
              <a:latin typeface="+mn-lt"/>
              <a:sym typeface="Wingdings" pitchFamily="2" charset="2"/>
            </a:rPr>
            <a:t> pas de limites </a:t>
          </a:r>
          <a:r>
            <a:rPr lang="fr-FR" noProof="1" smtClean="0">
              <a:solidFill>
                <a:schemeClr val="tx1"/>
              </a:solidFill>
              <a:latin typeface="+mn-lt"/>
            </a:rPr>
            <a:t>de </a:t>
          </a:r>
          <a:r>
            <a:rPr lang="fr-FR" b="1" noProof="1" smtClean="0">
              <a:solidFill>
                <a:schemeClr val="tx1"/>
              </a:solidFill>
              <a:latin typeface="+mn-lt"/>
            </a:rPr>
            <a:t>débits </a:t>
          </a:r>
          <a:r>
            <a:rPr lang="fr-FR" noProof="1" smtClean="0">
              <a:solidFill>
                <a:schemeClr val="tx1"/>
              </a:solidFill>
              <a:latin typeface="+mn-lt"/>
            </a:rPr>
            <a:t>et </a:t>
          </a:r>
          <a:r>
            <a:rPr lang="fr-FR" b="1" noProof="1" smtClean="0">
              <a:solidFill>
                <a:schemeClr val="tx1"/>
              </a:solidFill>
              <a:latin typeface="+mn-lt"/>
            </a:rPr>
            <a:t>profondeurs</a:t>
          </a:r>
          <a:endParaRPr lang="de-DE" b="1" dirty="0">
            <a:solidFill>
              <a:schemeClr val="tx1"/>
            </a:solidFill>
          </a:endParaRPr>
        </a:p>
      </dgm:t>
    </dgm:pt>
    <dgm:pt modelId="{0A410E75-C94B-4DB6-82D0-2A2C67BE42E6}" type="parTrans" cxnId="{6F781212-4424-4257-9E20-05E3C923D318}">
      <dgm:prSet/>
      <dgm:spPr/>
      <dgm:t>
        <a:bodyPr/>
        <a:lstStyle/>
        <a:p>
          <a:endParaRPr lang="fr-FR"/>
        </a:p>
      </dgm:t>
    </dgm:pt>
    <dgm:pt modelId="{2D48AE93-07D7-469D-A9BA-3E58FAC46BEF}" type="sibTrans" cxnId="{6F781212-4424-4257-9E20-05E3C923D318}">
      <dgm:prSet/>
      <dgm:spPr/>
      <dgm:t>
        <a:bodyPr/>
        <a:lstStyle/>
        <a:p>
          <a:endParaRPr lang="fr-FR"/>
        </a:p>
      </dgm:t>
    </dgm:pt>
    <dgm:pt modelId="{3F96C2A9-F16C-4263-8D81-A28D9BCE504B}">
      <dgm:prSet phldrT="[Text]"/>
      <dgm:spPr/>
      <dgm:t>
        <a:bodyPr/>
        <a:lstStyle/>
        <a:p>
          <a:r>
            <a:rPr lang="de-DE" b="0" dirty="0" smtClean="0">
              <a:solidFill>
                <a:schemeClr val="tx1"/>
              </a:solidFill>
            </a:rPr>
            <a:t>Augmentation des prix de l‘énergie  de source fossile et grand potentiel en énergie </a:t>
          </a:r>
          <a:r>
            <a:rPr lang="de-DE" b="0" dirty="0" smtClean="0">
              <a:solidFill>
                <a:schemeClr val="tx1"/>
              </a:solidFill>
            </a:rPr>
            <a:t>Solaire</a:t>
          </a:r>
          <a:endParaRPr lang="de-DE" noProof="1">
            <a:solidFill>
              <a:schemeClr val="bg1"/>
            </a:solidFill>
            <a:latin typeface="+mn-lt"/>
          </a:endParaRPr>
        </a:p>
      </dgm:t>
    </dgm:pt>
    <dgm:pt modelId="{9CBFA9F1-A65E-4E14-892C-B01D2D7B5768}" type="parTrans" cxnId="{980659B6-349D-4AF1-99EC-1C9ED91E28E4}">
      <dgm:prSet/>
      <dgm:spPr/>
      <dgm:t>
        <a:bodyPr/>
        <a:lstStyle/>
        <a:p>
          <a:endParaRPr lang="fr-FR"/>
        </a:p>
      </dgm:t>
    </dgm:pt>
    <dgm:pt modelId="{98E83F9F-707E-45BC-9365-F65A3BB7C1CC}" type="sibTrans" cxnId="{980659B6-349D-4AF1-99EC-1C9ED91E28E4}">
      <dgm:prSet/>
      <dgm:spPr/>
      <dgm:t>
        <a:bodyPr/>
        <a:lstStyle/>
        <a:p>
          <a:endParaRPr lang="fr-FR"/>
        </a:p>
      </dgm:t>
    </dgm:pt>
    <dgm:pt modelId="{03D05148-B112-4CFD-9058-D2B2FCABD3C2}">
      <dgm:prSet/>
      <dgm:spPr/>
      <dgm:t>
        <a:bodyPr/>
        <a:lstStyle/>
        <a:p>
          <a:r>
            <a:rPr lang="de-DE" noProof="1" smtClean="0">
              <a:solidFill>
                <a:schemeClr val="tx1"/>
              </a:solidFill>
              <a:latin typeface="+mn-lt"/>
            </a:rPr>
            <a:t>Baisse significative des prix des modules solaires photovoltaiques</a:t>
          </a:r>
          <a:endParaRPr lang="fr-FR" noProof="1">
            <a:solidFill>
              <a:schemeClr val="tx1"/>
            </a:solidFill>
            <a:latin typeface="+mn-lt"/>
          </a:endParaRPr>
        </a:p>
      </dgm:t>
    </dgm:pt>
    <dgm:pt modelId="{28717662-81D8-4D3B-9BE6-B8DE813CCB3A}" type="parTrans" cxnId="{763D86CA-2C2C-4357-8EB0-4375DE00D19A}">
      <dgm:prSet/>
      <dgm:spPr/>
      <dgm:t>
        <a:bodyPr/>
        <a:lstStyle/>
        <a:p>
          <a:endParaRPr lang="fr-FR"/>
        </a:p>
      </dgm:t>
    </dgm:pt>
    <dgm:pt modelId="{E2E00A2E-1AF7-4FFD-99EF-88422A0C16E2}" type="sibTrans" cxnId="{763D86CA-2C2C-4357-8EB0-4375DE00D19A}">
      <dgm:prSet/>
      <dgm:spPr/>
      <dgm:t>
        <a:bodyPr/>
        <a:lstStyle/>
        <a:p>
          <a:endParaRPr lang="fr-FR"/>
        </a:p>
      </dgm:t>
    </dgm:pt>
    <dgm:pt modelId="{68840523-8D4C-4373-A602-85A7F05C3833}">
      <dgm:prSet/>
      <dgm:spPr/>
      <dgm:t>
        <a:bodyPr/>
        <a:lstStyle/>
        <a:p>
          <a:r>
            <a:rPr lang="de-DE" b="0" dirty="0" smtClean="0">
              <a:solidFill>
                <a:schemeClr val="tx1"/>
              </a:solidFill>
            </a:rPr>
            <a:t>Développement  des projets agricoles (Maroc Vert et Programme National d‘Irrigation) soucieux de la </a:t>
          </a:r>
          <a:r>
            <a:rPr lang="de-DE" b="1" dirty="0" smtClean="0">
              <a:solidFill>
                <a:schemeClr val="tx1"/>
              </a:solidFill>
            </a:rPr>
            <a:t>productivité</a:t>
          </a:r>
          <a:endParaRPr lang="de-DE" b="1" dirty="0">
            <a:solidFill>
              <a:schemeClr val="tx1"/>
            </a:solidFill>
          </a:endParaRPr>
        </a:p>
      </dgm:t>
    </dgm:pt>
    <dgm:pt modelId="{A096B567-40FB-45B4-A51C-F445DB7CB090}" type="parTrans" cxnId="{A1DEE59E-E33E-4D02-A391-75D1772AFAAE}">
      <dgm:prSet/>
      <dgm:spPr/>
      <dgm:t>
        <a:bodyPr/>
        <a:lstStyle/>
        <a:p>
          <a:endParaRPr lang="fr-FR"/>
        </a:p>
      </dgm:t>
    </dgm:pt>
    <dgm:pt modelId="{DAF7617C-86A6-49E6-9BB7-06CAB8AE092F}" type="sibTrans" cxnId="{A1DEE59E-E33E-4D02-A391-75D1772AFAAE}">
      <dgm:prSet/>
      <dgm:spPr/>
      <dgm:t>
        <a:bodyPr/>
        <a:lstStyle/>
        <a:p>
          <a:endParaRPr lang="fr-FR"/>
        </a:p>
      </dgm:t>
    </dgm:pt>
    <dgm:pt modelId="{0C989B24-127E-48AE-B85A-587ED731ED07}">
      <dgm:prSet phldrT="[Text]"/>
      <dgm:spPr/>
      <dgm:t>
        <a:bodyPr/>
        <a:lstStyle/>
        <a:p>
          <a:r>
            <a:rPr lang="de-DE" dirty="0" smtClean="0">
              <a:solidFill>
                <a:schemeClr val="tx1"/>
              </a:solidFill>
            </a:rPr>
            <a:t>Contrôleurs solaires et modules performants plus performants</a:t>
          </a:r>
          <a:endParaRPr lang="de-DE" dirty="0">
            <a:solidFill>
              <a:schemeClr val="tx1"/>
            </a:solidFill>
          </a:endParaRPr>
        </a:p>
      </dgm:t>
    </dgm:pt>
    <dgm:pt modelId="{48C93655-DCD0-42CD-8254-94D2E8CBBBA5}" type="parTrans" cxnId="{38970DF3-A929-49EE-AFF4-9F3590F0497F}">
      <dgm:prSet/>
      <dgm:spPr/>
      <dgm:t>
        <a:bodyPr/>
        <a:lstStyle/>
        <a:p>
          <a:endParaRPr lang="fr-FR"/>
        </a:p>
      </dgm:t>
    </dgm:pt>
    <dgm:pt modelId="{2A5D6D3E-E1BE-415F-AE0C-9092A503AF4D}" type="sibTrans" cxnId="{38970DF3-A929-49EE-AFF4-9F3590F0497F}">
      <dgm:prSet/>
      <dgm:spPr/>
      <dgm:t>
        <a:bodyPr/>
        <a:lstStyle/>
        <a:p>
          <a:endParaRPr lang="fr-FR"/>
        </a:p>
      </dgm:t>
    </dgm:pt>
    <dgm:pt modelId="{AC2BD57E-D17D-4059-B8A1-47F49DFA64EB}">
      <dgm:prSet/>
      <dgm:spPr/>
      <dgm:t>
        <a:bodyPr/>
        <a:lstStyle/>
        <a:p>
          <a:r>
            <a:rPr lang="de-DE" b="1" dirty="0" smtClean="0">
              <a:solidFill>
                <a:schemeClr val="tx1"/>
              </a:solidFill>
              <a:sym typeface="Wingdings" pitchFamily="2" charset="2"/>
            </a:rPr>
            <a:t> </a:t>
          </a:r>
          <a:r>
            <a:rPr lang="de-DE" b="1" dirty="0" smtClean="0">
              <a:solidFill>
                <a:schemeClr val="tx1"/>
              </a:solidFill>
            </a:rPr>
            <a:t>Utilisation étendue des pompes solaires et potentiel important (Estimation de la IFC : </a:t>
          </a:r>
          <a:r>
            <a:rPr lang="fr-FR" b="1" dirty="0" smtClean="0">
              <a:solidFill>
                <a:schemeClr val="tx1"/>
              </a:solidFill>
            </a:rPr>
            <a:t>$1Bn à l’horizon 2020)</a:t>
          </a:r>
          <a:endParaRPr lang="de-DE" b="1" dirty="0">
            <a:solidFill>
              <a:schemeClr val="tx1"/>
            </a:solidFill>
          </a:endParaRPr>
        </a:p>
      </dgm:t>
    </dgm:pt>
    <dgm:pt modelId="{B3CC768F-5A95-4B7F-94E9-D58D16B53B39}" type="parTrans" cxnId="{CB329066-3DFB-4C52-9B2B-D1FE4AA53055}">
      <dgm:prSet/>
      <dgm:spPr/>
      <dgm:t>
        <a:bodyPr/>
        <a:lstStyle/>
        <a:p>
          <a:endParaRPr lang="fr-FR"/>
        </a:p>
      </dgm:t>
    </dgm:pt>
    <dgm:pt modelId="{72734A9E-6B3F-4AC2-B18A-F2548AA9E5BD}" type="sibTrans" cxnId="{CB329066-3DFB-4C52-9B2B-D1FE4AA53055}">
      <dgm:prSet/>
      <dgm:spPr/>
      <dgm:t>
        <a:bodyPr/>
        <a:lstStyle/>
        <a:p>
          <a:endParaRPr lang="fr-FR"/>
        </a:p>
      </dgm:t>
    </dgm:pt>
    <dgm:pt modelId="{A623FF55-0A8A-4E51-90FD-FFFB1FD6A263}" type="pres">
      <dgm:prSet presAssocID="{78009E64-133D-4548-81F6-3644CCC0DCE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6A586E7-318F-4538-9244-F303DE31942A}" type="pres">
      <dgm:prSet presAssocID="{CD3DD63B-AA74-4837-91A4-95C6BD6B4FC1}" presName="parentLin" presStyleCnt="0"/>
      <dgm:spPr/>
    </dgm:pt>
    <dgm:pt modelId="{4082DB67-F5FC-4BE2-8A97-E9852076EB4C}" type="pres">
      <dgm:prSet presAssocID="{CD3DD63B-AA74-4837-91A4-95C6BD6B4FC1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05F44DAB-E2F0-499D-AA1D-CEA1A3C2C539}" type="pres">
      <dgm:prSet presAssocID="{CD3DD63B-AA74-4837-91A4-95C6BD6B4FC1}" presName="parentText" presStyleLbl="node1" presStyleIdx="0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1A9D3033-1712-4C2B-91EB-3A7C6811BE0E}" type="pres">
      <dgm:prSet presAssocID="{CD3DD63B-AA74-4837-91A4-95C6BD6B4FC1}" presName="negativeSpace" presStyleCnt="0"/>
      <dgm:spPr/>
    </dgm:pt>
    <dgm:pt modelId="{7717AA88-1F10-4903-A6BF-C4416D491763}" type="pres">
      <dgm:prSet presAssocID="{CD3DD63B-AA74-4837-91A4-95C6BD6B4FC1}" presName="childText" presStyleLbl="conFgAcc1" presStyleIdx="0" presStyleCnt="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98F05529-9B1E-4B57-98EA-CDCD72FAB147}" type="pres">
      <dgm:prSet presAssocID="{5C29AB2C-20E2-4750-8F47-7B605FF8C0B0}" presName="spaceBetweenRectangles" presStyleCnt="0"/>
      <dgm:spPr/>
    </dgm:pt>
    <dgm:pt modelId="{6CB61D0E-17D0-45A6-B8FA-A97EF5B072AF}" type="pres">
      <dgm:prSet presAssocID="{CF156FE3-DD92-40B6-8E7A-928754BDB8DB}" presName="parentLin" presStyleCnt="0"/>
      <dgm:spPr/>
    </dgm:pt>
    <dgm:pt modelId="{78E713EF-B703-4334-90BB-5E9995278A85}" type="pres">
      <dgm:prSet presAssocID="{CF156FE3-DD92-40B6-8E7A-928754BDB8DB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961A9718-3386-4F44-80E0-590CEA4A7D2B}" type="pres">
      <dgm:prSet presAssocID="{CF156FE3-DD92-40B6-8E7A-928754BDB8DB}" presName="parentText" presStyleLbl="node1" presStyleIdx="1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20171A50-3E74-4298-A828-FEC31C943B29}" type="pres">
      <dgm:prSet presAssocID="{CF156FE3-DD92-40B6-8E7A-928754BDB8DB}" presName="negativeSpace" presStyleCnt="0"/>
      <dgm:spPr/>
    </dgm:pt>
    <dgm:pt modelId="{0C74FFFC-B2BE-43B7-9EAA-1FEB030E1C77}" type="pres">
      <dgm:prSet presAssocID="{CF156FE3-DD92-40B6-8E7A-928754BDB8DB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1DEE59E-E33E-4D02-A391-75D1772AFAAE}" srcId="{CF156FE3-DD92-40B6-8E7A-928754BDB8DB}" destId="{68840523-8D4C-4373-A602-85A7F05C3833}" srcOrd="1" destOrd="0" parTransId="{A096B567-40FB-45B4-A51C-F445DB7CB090}" sibTransId="{DAF7617C-86A6-49E6-9BB7-06CAB8AE092F}"/>
    <dgm:cxn modelId="{639DC230-F390-4655-86B9-0D20CC95E945}" type="presOf" srcId="{EA5C77F8-0341-4DCA-B498-A1D936D99BBA}" destId="{7717AA88-1F10-4903-A6BF-C4416D491763}" srcOrd="0" destOrd="0" presId="urn:microsoft.com/office/officeart/2005/8/layout/list1"/>
    <dgm:cxn modelId="{C4584743-AA91-4530-8CCF-EBC786D10DE7}" srcId="{78009E64-133D-4548-81F6-3644CCC0DCE7}" destId="{CD3DD63B-AA74-4837-91A4-95C6BD6B4FC1}" srcOrd="0" destOrd="0" parTransId="{35EAB9A7-8637-4196-BE39-BA5C07C367BB}" sibTransId="{5C29AB2C-20E2-4750-8F47-7B605FF8C0B0}"/>
    <dgm:cxn modelId="{980659B6-349D-4AF1-99EC-1C9ED91E28E4}" srcId="{CF156FE3-DD92-40B6-8E7A-928754BDB8DB}" destId="{3F96C2A9-F16C-4263-8D81-A28D9BCE504B}" srcOrd="0" destOrd="0" parTransId="{9CBFA9F1-A65E-4E14-892C-B01D2D7B5768}" sibTransId="{98E83F9F-707E-45BC-9365-F65A3BB7C1CC}"/>
    <dgm:cxn modelId="{38970DF3-A929-49EE-AFF4-9F3590F0497F}" srcId="{CD3DD63B-AA74-4837-91A4-95C6BD6B4FC1}" destId="{0C989B24-127E-48AE-B85A-587ED731ED07}" srcOrd="1" destOrd="0" parTransId="{48C93655-DCD0-42CD-8254-94D2E8CBBBA5}" sibTransId="{2A5D6D3E-E1BE-415F-AE0C-9092A503AF4D}"/>
    <dgm:cxn modelId="{6E8E8ADB-73CE-4A76-88CD-5FB3C1D075A2}" type="presOf" srcId="{68840523-8D4C-4373-A602-85A7F05C3833}" destId="{0C74FFFC-B2BE-43B7-9EAA-1FEB030E1C77}" srcOrd="0" destOrd="1" presId="urn:microsoft.com/office/officeart/2005/8/layout/list1"/>
    <dgm:cxn modelId="{B8C79454-839A-4DE4-861D-4A8CA50EB263}" type="presOf" srcId="{CF156FE3-DD92-40B6-8E7A-928754BDB8DB}" destId="{78E713EF-B703-4334-90BB-5E9995278A85}" srcOrd="0" destOrd="0" presId="urn:microsoft.com/office/officeart/2005/8/layout/list1"/>
    <dgm:cxn modelId="{763D86CA-2C2C-4357-8EB0-4375DE00D19A}" srcId="{CD3DD63B-AA74-4837-91A4-95C6BD6B4FC1}" destId="{03D05148-B112-4CFD-9058-D2B2FCABD3C2}" srcOrd="2" destOrd="0" parTransId="{28717662-81D8-4D3B-9BE6-B8DE813CCB3A}" sibTransId="{E2E00A2E-1AF7-4FFD-99EF-88422A0C16E2}"/>
    <dgm:cxn modelId="{573D6089-CAA0-47D0-B0F3-5ACE8B45A91C}" type="presOf" srcId="{78009E64-133D-4548-81F6-3644CCC0DCE7}" destId="{A623FF55-0A8A-4E51-90FD-FFFB1FD6A263}" srcOrd="0" destOrd="0" presId="urn:microsoft.com/office/officeart/2005/8/layout/list1"/>
    <dgm:cxn modelId="{28D71FF3-B135-422E-8CD1-3F17F9DEEBB5}" type="presOf" srcId="{0C989B24-127E-48AE-B85A-587ED731ED07}" destId="{7717AA88-1F10-4903-A6BF-C4416D491763}" srcOrd="0" destOrd="1" presId="urn:microsoft.com/office/officeart/2005/8/layout/list1"/>
    <dgm:cxn modelId="{18968E44-2427-4598-8F52-F18A0AF3DEEC}" type="presOf" srcId="{CD3DD63B-AA74-4837-91A4-95C6BD6B4FC1}" destId="{05F44DAB-E2F0-499D-AA1D-CEA1A3C2C539}" srcOrd="1" destOrd="0" presId="urn:microsoft.com/office/officeart/2005/8/layout/list1"/>
    <dgm:cxn modelId="{7E8624A0-1B55-4850-81B4-ECB275833C67}" type="presOf" srcId="{AC2BD57E-D17D-4059-B8A1-47F49DFA64EB}" destId="{0C74FFFC-B2BE-43B7-9EAA-1FEB030E1C77}" srcOrd="0" destOrd="2" presId="urn:microsoft.com/office/officeart/2005/8/layout/list1"/>
    <dgm:cxn modelId="{22336FF4-3A81-4946-82E1-69BF2A0037FB}" srcId="{78009E64-133D-4548-81F6-3644CCC0DCE7}" destId="{CF156FE3-DD92-40B6-8E7A-928754BDB8DB}" srcOrd="1" destOrd="0" parTransId="{C34C9ED4-7228-4985-95AE-32C9EB28B277}" sibTransId="{15215669-BFCB-4EE2-97E0-BD9D80F9B925}"/>
    <dgm:cxn modelId="{6B68BC12-3C97-42E7-9148-00BC205CB0F4}" type="presOf" srcId="{CF156FE3-DD92-40B6-8E7A-928754BDB8DB}" destId="{961A9718-3386-4F44-80E0-590CEA4A7D2B}" srcOrd="1" destOrd="0" presId="urn:microsoft.com/office/officeart/2005/8/layout/list1"/>
    <dgm:cxn modelId="{D74D0617-5F39-44FC-B868-61930F45B986}" type="presOf" srcId="{CD3DD63B-AA74-4837-91A4-95C6BD6B4FC1}" destId="{4082DB67-F5FC-4BE2-8A97-E9852076EB4C}" srcOrd="0" destOrd="0" presId="urn:microsoft.com/office/officeart/2005/8/layout/list1"/>
    <dgm:cxn modelId="{CB329066-3DFB-4C52-9B2B-D1FE4AA53055}" srcId="{CF156FE3-DD92-40B6-8E7A-928754BDB8DB}" destId="{AC2BD57E-D17D-4059-B8A1-47F49DFA64EB}" srcOrd="2" destOrd="0" parTransId="{B3CC768F-5A95-4B7F-94E9-D58D16B53B39}" sibTransId="{72734A9E-6B3F-4AC2-B18A-F2548AA9E5BD}"/>
    <dgm:cxn modelId="{6F781212-4424-4257-9E20-05E3C923D318}" srcId="{CD3DD63B-AA74-4837-91A4-95C6BD6B4FC1}" destId="{EA5C77F8-0341-4DCA-B498-A1D936D99BBA}" srcOrd="0" destOrd="0" parTransId="{0A410E75-C94B-4DB6-82D0-2A2C67BE42E6}" sibTransId="{2D48AE93-07D7-469D-A9BA-3E58FAC46BEF}"/>
    <dgm:cxn modelId="{1A63D989-775E-478D-A370-307090E33D02}" type="presOf" srcId="{3F96C2A9-F16C-4263-8D81-A28D9BCE504B}" destId="{0C74FFFC-B2BE-43B7-9EAA-1FEB030E1C77}" srcOrd="0" destOrd="0" presId="urn:microsoft.com/office/officeart/2005/8/layout/list1"/>
    <dgm:cxn modelId="{FBB92F60-C841-4EBD-AD20-272DF11CF15C}" type="presOf" srcId="{03D05148-B112-4CFD-9058-D2B2FCABD3C2}" destId="{7717AA88-1F10-4903-A6BF-C4416D491763}" srcOrd="0" destOrd="2" presId="urn:microsoft.com/office/officeart/2005/8/layout/list1"/>
    <dgm:cxn modelId="{D07C2233-2734-4AAD-BC17-A39405611C34}" type="presParOf" srcId="{A623FF55-0A8A-4E51-90FD-FFFB1FD6A263}" destId="{46A586E7-318F-4538-9244-F303DE31942A}" srcOrd="0" destOrd="0" presId="urn:microsoft.com/office/officeart/2005/8/layout/list1"/>
    <dgm:cxn modelId="{48C8BD40-3A22-4BE9-96A2-98DA2823BF8E}" type="presParOf" srcId="{46A586E7-318F-4538-9244-F303DE31942A}" destId="{4082DB67-F5FC-4BE2-8A97-E9852076EB4C}" srcOrd="0" destOrd="0" presId="urn:microsoft.com/office/officeart/2005/8/layout/list1"/>
    <dgm:cxn modelId="{435C9D01-6E94-42ED-B8D5-E806FFAC7871}" type="presParOf" srcId="{46A586E7-318F-4538-9244-F303DE31942A}" destId="{05F44DAB-E2F0-499D-AA1D-CEA1A3C2C539}" srcOrd="1" destOrd="0" presId="urn:microsoft.com/office/officeart/2005/8/layout/list1"/>
    <dgm:cxn modelId="{2190CE6A-AB1C-4B38-90B3-E51DC198948D}" type="presParOf" srcId="{A623FF55-0A8A-4E51-90FD-FFFB1FD6A263}" destId="{1A9D3033-1712-4C2B-91EB-3A7C6811BE0E}" srcOrd="1" destOrd="0" presId="urn:microsoft.com/office/officeart/2005/8/layout/list1"/>
    <dgm:cxn modelId="{F25AA143-1F48-4745-9E55-BA440F5CCEA7}" type="presParOf" srcId="{A623FF55-0A8A-4E51-90FD-FFFB1FD6A263}" destId="{7717AA88-1F10-4903-A6BF-C4416D491763}" srcOrd="2" destOrd="0" presId="urn:microsoft.com/office/officeart/2005/8/layout/list1"/>
    <dgm:cxn modelId="{B8B0F37F-2F17-4DD8-AC34-506C9A229C88}" type="presParOf" srcId="{A623FF55-0A8A-4E51-90FD-FFFB1FD6A263}" destId="{98F05529-9B1E-4B57-98EA-CDCD72FAB147}" srcOrd="3" destOrd="0" presId="urn:microsoft.com/office/officeart/2005/8/layout/list1"/>
    <dgm:cxn modelId="{C4258BBF-1A4E-4548-9EFF-735F964C4265}" type="presParOf" srcId="{A623FF55-0A8A-4E51-90FD-FFFB1FD6A263}" destId="{6CB61D0E-17D0-45A6-B8FA-A97EF5B072AF}" srcOrd="4" destOrd="0" presId="urn:microsoft.com/office/officeart/2005/8/layout/list1"/>
    <dgm:cxn modelId="{3F08448A-56A5-43E9-87F6-5B8C99395862}" type="presParOf" srcId="{6CB61D0E-17D0-45A6-B8FA-A97EF5B072AF}" destId="{78E713EF-B703-4334-90BB-5E9995278A85}" srcOrd="0" destOrd="0" presId="urn:microsoft.com/office/officeart/2005/8/layout/list1"/>
    <dgm:cxn modelId="{60BAC81A-DBB0-4E84-9022-958EFB694AB8}" type="presParOf" srcId="{6CB61D0E-17D0-45A6-B8FA-A97EF5B072AF}" destId="{961A9718-3386-4F44-80E0-590CEA4A7D2B}" srcOrd="1" destOrd="0" presId="urn:microsoft.com/office/officeart/2005/8/layout/list1"/>
    <dgm:cxn modelId="{CFE389C4-7642-4A19-8037-3DE210417427}" type="presParOf" srcId="{A623FF55-0A8A-4E51-90FD-FFFB1FD6A263}" destId="{20171A50-3E74-4298-A828-FEC31C943B29}" srcOrd="5" destOrd="0" presId="urn:microsoft.com/office/officeart/2005/8/layout/list1"/>
    <dgm:cxn modelId="{5719B4CC-B78C-4D96-A29C-A9A0EB04EDCF}" type="presParOf" srcId="{A623FF55-0A8A-4E51-90FD-FFFB1FD6A263}" destId="{0C74FFFC-B2BE-43B7-9EAA-1FEB030E1C77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009E64-133D-4548-81F6-3644CCC0DCE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CD3DD63B-AA74-4837-91A4-95C6BD6B4FC1}">
      <dgm:prSet phldrT="[Text]" custT="1"/>
      <dgm:spPr/>
      <dgm:t>
        <a:bodyPr/>
        <a:lstStyle/>
        <a:p>
          <a:r>
            <a:rPr lang="de-DE" sz="2000" b="0" dirty="0" smtClean="0">
              <a:solidFill>
                <a:schemeClr val="bg1"/>
              </a:solidFill>
            </a:rPr>
            <a:t>Qualité du matériel de pompage </a:t>
          </a:r>
          <a:r>
            <a:rPr lang="de-DE" sz="2000" b="0" dirty="0" smtClean="0">
              <a:solidFill>
                <a:schemeClr val="bg1"/>
              </a:solidFill>
            </a:rPr>
            <a:t>Solaire</a:t>
          </a:r>
          <a:endParaRPr lang="de-DE" sz="2000" dirty="0">
            <a:solidFill>
              <a:schemeClr val="bg1"/>
            </a:solidFill>
          </a:endParaRPr>
        </a:p>
      </dgm:t>
    </dgm:pt>
    <dgm:pt modelId="{35EAB9A7-8637-4196-BE39-BA5C07C367BB}" type="parTrans" cxnId="{C4584743-AA91-4530-8CCF-EBC786D10DE7}">
      <dgm:prSet/>
      <dgm:spPr/>
      <dgm:t>
        <a:bodyPr/>
        <a:lstStyle/>
        <a:p>
          <a:endParaRPr lang="de-DE"/>
        </a:p>
      </dgm:t>
    </dgm:pt>
    <dgm:pt modelId="{5C29AB2C-20E2-4750-8F47-7B605FF8C0B0}" type="sibTrans" cxnId="{C4584743-AA91-4530-8CCF-EBC786D10DE7}">
      <dgm:prSet/>
      <dgm:spPr/>
      <dgm:t>
        <a:bodyPr/>
        <a:lstStyle/>
        <a:p>
          <a:endParaRPr lang="de-DE"/>
        </a:p>
      </dgm:t>
    </dgm:pt>
    <dgm:pt modelId="{CF156FE3-DD92-40B6-8E7A-928754BDB8DB}">
      <dgm:prSet phldrT="[Text]" custT="1"/>
      <dgm:spPr/>
      <dgm:t>
        <a:bodyPr/>
        <a:lstStyle/>
        <a:p>
          <a:r>
            <a:rPr lang="de-DE" sz="2000" noProof="1" smtClean="0">
              <a:solidFill>
                <a:schemeClr val="bg1"/>
              </a:solidFill>
              <a:latin typeface="+mn-lt"/>
            </a:rPr>
            <a:t>Compétences des installateurs inconnues (Expérience limitée)</a:t>
          </a:r>
          <a:endParaRPr lang="de-DE" sz="2000" noProof="1">
            <a:solidFill>
              <a:schemeClr val="bg1"/>
            </a:solidFill>
            <a:latin typeface="+mn-lt"/>
          </a:endParaRPr>
        </a:p>
      </dgm:t>
    </dgm:pt>
    <dgm:pt modelId="{C34C9ED4-7228-4985-95AE-32C9EB28B277}" type="parTrans" cxnId="{22336FF4-3A81-4946-82E1-69BF2A0037FB}">
      <dgm:prSet/>
      <dgm:spPr/>
      <dgm:t>
        <a:bodyPr/>
        <a:lstStyle/>
        <a:p>
          <a:endParaRPr lang="de-DE"/>
        </a:p>
      </dgm:t>
    </dgm:pt>
    <dgm:pt modelId="{15215669-BFCB-4EE2-97E0-BD9D80F9B925}" type="sibTrans" cxnId="{22336FF4-3A81-4946-82E1-69BF2A0037FB}">
      <dgm:prSet/>
      <dgm:spPr/>
      <dgm:t>
        <a:bodyPr/>
        <a:lstStyle/>
        <a:p>
          <a:endParaRPr lang="de-DE"/>
        </a:p>
      </dgm:t>
    </dgm:pt>
    <dgm:pt modelId="{EA5C77F8-0341-4DCA-B498-A1D936D99BBA}">
      <dgm:prSet phldrT="[Text]"/>
      <dgm:spPr/>
      <dgm:t>
        <a:bodyPr/>
        <a:lstStyle/>
        <a:p>
          <a:r>
            <a:rPr lang="fr-FR" noProof="1" smtClean="0">
              <a:solidFill>
                <a:schemeClr val="tx1"/>
              </a:solidFill>
              <a:latin typeface="+mn-lt"/>
            </a:rPr>
            <a:t>Matériel de différentes origines et qualité inconnue (Panneaux usagés, contrôleurs de qualité inconnue, protections etc)</a:t>
          </a:r>
          <a:endParaRPr lang="de-DE" dirty="0">
            <a:solidFill>
              <a:schemeClr val="tx1"/>
            </a:solidFill>
          </a:endParaRPr>
        </a:p>
      </dgm:t>
    </dgm:pt>
    <dgm:pt modelId="{0A410E75-C94B-4DB6-82D0-2A2C67BE42E6}" type="parTrans" cxnId="{6F781212-4424-4257-9E20-05E3C923D318}">
      <dgm:prSet/>
      <dgm:spPr/>
      <dgm:t>
        <a:bodyPr/>
        <a:lstStyle/>
        <a:p>
          <a:endParaRPr lang="fr-FR"/>
        </a:p>
      </dgm:t>
    </dgm:pt>
    <dgm:pt modelId="{2D48AE93-07D7-469D-A9BA-3E58FAC46BEF}" type="sibTrans" cxnId="{6F781212-4424-4257-9E20-05E3C923D318}">
      <dgm:prSet/>
      <dgm:spPr/>
      <dgm:t>
        <a:bodyPr/>
        <a:lstStyle/>
        <a:p>
          <a:endParaRPr lang="fr-FR"/>
        </a:p>
      </dgm:t>
    </dgm:pt>
    <dgm:pt modelId="{3F96C2A9-F16C-4263-8D81-A28D9BCE504B}">
      <dgm:prSet phldrT="[Text]"/>
      <dgm:spPr/>
      <dgm:t>
        <a:bodyPr/>
        <a:lstStyle/>
        <a:p>
          <a:r>
            <a:rPr lang="de-DE" b="0" dirty="0" smtClean="0">
              <a:solidFill>
                <a:schemeClr val="tx1"/>
              </a:solidFill>
            </a:rPr>
            <a:t>Dimensionnement plus difficile (Nature intermittente de l‘énergie </a:t>
          </a:r>
          <a:r>
            <a:rPr lang="de-DE" b="0" dirty="0" smtClean="0">
              <a:solidFill>
                <a:schemeClr val="tx1"/>
              </a:solidFill>
            </a:rPr>
            <a:t>Solaire)</a:t>
          </a:r>
          <a:endParaRPr lang="de-DE" noProof="1">
            <a:solidFill>
              <a:schemeClr val="bg1"/>
            </a:solidFill>
            <a:latin typeface="+mn-lt"/>
          </a:endParaRPr>
        </a:p>
      </dgm:t>
    </dgm:pt>
    <dgm:pt modelId="{9CBFA9F1-A65E-4E14-892C-B01D2D7B5768}" type="parTrans" cxnId="{980659B6-349D-4AF1-99EC-1C9ED91E28E4}">
      <dgm:prSet/>
      <dgm:spPr/>
      <dgm:t>
        <a:bodyPr/>
        <a:lstStyle/>
        <a:p>
          <a:endParaRPr lang="fr-FR"/>
        </a:p>
      </dgm:t>
    </dgm:pt>
    <dgm:pt modelId="{98E83F9F-707E-45BC-9365-F65A3BB7C1CC}" type="sibTrans" cxnId="{980659B6-349D-4AF1-99EC-1C9ED91E28E4}">
      <dgm:prSet/>
      <dgm:spPr/>
      <dgm:t>
        <a:bodyPr/>
        <a:lstStyle/>
        <a:p>
          <a:endParaRPr lang="fr-FR"/>
        </a:p>
      </dgm:t>
    </dgm:pt>
    <dgm:pt modelId="{03D05148-B112-4CFD-9058-D2B2FCABD3C2}">
      <dgm:prSet/>
      <dgm:spPr/>
      <dgm:t>
        <a:bodyPr/>
        <a:lstStyle/>
        <a:p>
          <a:r>
            <a:rPr lang="de-DE" noProof="1" smtClean="0">
              <a:solidFill>
                <a:schemeClr val="tx1"/>
              </a:solidFill>
              <a:latin typeface="+mn-lt"/>
            </a:rPr>
            <a:t>Difficlutés de service après-vente </a:t>
          </a:r>
          <a:endParaRPr lang="fr-FR" noProof="1">
            <a:solidFill>
              <a:schemeClr val="tx1"/>
            </a:solidFill>
            <a:latin typeface="+mn-lt"/>
          </a:endParaRPr>
        </a:p>
      </dgm:t>
    </dgm:pt>
    <dgm:pt modelId="{28717662-81D8-4D3B-9BE6-B8DE813CCB3A}" type="parTrans" cxnId="{763D86CA-2C2C-4357-8EB0-4375DE00D19A}">
      <dgm:prSet/>
      <dgm:spPr/>
      <dgm:t>
        <a:bodyPr/>
        <a:lstStyle/>
        <a:p>
          <a:endParaRPr lang="fr-FR"/>
        </a:p>
      </dgm:t>
    </dgm:pt>
    <dgm:pt modelId="{E2E00A2E-1AF7-4FFD-99EF-88422A0C16E2}" type="sibTrans" cxnId="{763D86CA-2C2C-4357-8EB0-4375DE00D19A}">
      <dgm:prSet/>
      <dgm:spPr/>
      <dgm:t>
        <a:bodyPr/>
        <a:lstStyle/>
        <a:p>
          <a:endParaRPr lang="fr-FR"/>
        </a:p>
      </dgm:t>
    </dgm:pt>
    <dgm:pt modelId="{68840523-8D4C-4373-A602-85A7F05C3833}">
      <dgm:prSet/>
      <dgm:spPr/>
      <dgm:t>
        <a:bodyPr/>
        <a:lstStyle/>
        <a:p>
          <a:r>
            <a:rPr lang="de-DE" b="0" dirty="0" smtClean="0">
              <a:solidFill>
                <a:schemeClr val="tx1"/>
              </a:solidFill>
            </a:rPr>
            <a:t>Analyse de rentabilité difficile  (solution de substitution de la source d‘énergie)</a:t>
          </a:r>
          <a:endParaRPr lang="de-DE" dirty="0">
            <a:solidFill>
              <a:schemeClr val="tx1"/>
            </a:solidFill>
          </a:endParaRPr>
        </a:p>
      </dgm:t>
    </dgm:pt>
    <dgm:pt modelId="{A096B567-40FB-45B4-A51C-F445DB7CB090}" type="parTrans" cxnId="{A1DEE59E-E33E-4D02-A391-75D1772AFAAE}">
      <dgm:prSet/>
      <dgm:spPr/>
      <dgm:t>
        <a:bodyPr/>
        <a:lstStyle/>
        <a:p>
          <a:endParaRPr lang="fr-FR"/>
        </a:p>
      </dgm:t>
    </dgm:pt>
    <dgm:pt modelId="{DAF7617C-86A6-49E6-9BB7-06CAB8AE092F}" type="sibTrans" cxnId="{A1DEE59E-E33E-4D02-A391-75D1772AFAAE}">
      <dgm:prSet/>
      <dgm:spPr/>
      <dgm:t>
        <a:bodyPr/>
        <a:lstStyle/>
        <a:p>
          <a:endParaRPr lang="fr-FR"/>
        </a:p>
      </dgm:t>
    </dgm:pt>
    <dgm:pt modelId="{A623FF55-0A8A-4E51-90FD-FFFB1FD6A263}" type="pres">
      <dgm:prSet presAssocID="{78009E64-133D-4548-81F6-3644CCC0DCE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6A586E7-318F-4538-9244-F303DE31942A}" type="pres">
      <dgm:prSet presAssocID="{CD3DD63B-AA74-4837-91A4-95C6BD6B4FC1}" presName="parentLin" presStyleCnt="0"/>
      <dgm:spPr/>
    </dgm:pt>
    <dgm:pt modelId="{4082DB67-F5FC-4BE2-8A97-E9852076EB4C}" type="pres">
      <dgm:prSet presAssocID="{CD3DD63B-AA74-4837-91A4-95C6BD6B4FC1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05F44DAB-E2F0-499D-AA1D-CEA1A3C2C539}" type="pres">
      <dgm:prSet presAssocID="{CD3DD63B-AA74-4837-91A4-95C6BD6B4FC1}" presName="parentText" presStyleLbl="node1" presStyleIdx="0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1A9D3033-1712-4C2B-91EB-3A7C6811BE0E}" type="pres">
      <dgm:prSet presAssocID="{CD3DD63B-AA74-4837-91A4-95C6BD6B4FC1}" presName="negativeSpace" presStyleCnt="0"/>
      <dgm:spPr/>
    </dgm:pt>
    <dgm:pt modelId="{7717AA88-1F10-4903-A6BF-C4416D491763}" type="pres">
      <dgm:prSet presAssocID="{CD3DD63B-AA74-4837-91A4-95C6BD6B4FC1}" presName="childText" presStyleLbl="conFgAcc1" presStyleIdx="0" presStyleCnt="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98F05529-9B1E-4B57-98EA-CDCD72FAB147}" type="pres">
      <dgm:prSet presAssocID="{5C29AB2C-20E2-4750-8F47-7B605FF8C0B0}" presName="spaceBetweenRectangles" presStyleCnt="0"/>
      <dgm:spPr/>
    </dgm:pt>
    <dgm:pt modelId="{6CB61D0E-17D0-45A6-B8FA-A97EF5B072AF}" type="pres">
      <dgm:prSet presAssocID="{CF156FE3-DD92-40B6-8E7A-928754BDB8DB}" presName="parentLin" presStyleCnt="0"/>
      <dgm:spPr/>
    </dgm:pt>
    <dgm:pt modelId="{78E713EF-B703-4334-90BB-5E9995278A85}" type="pres">
      <dgm:prSet presAssocID="{CF156FE3-DD92-40B6-8E7A-928754BDB8DB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961A9718-3386-4F44-80E0-590CEA4A7D2B}" type="pres">
      <dgm:prSet presAssocID="{CF156FE3-DD92-40B6-8E7A-928754BDB8DB}" presName="parentText" presStyleLbl="node1" presStyleIdx="1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20171A50-3E74-4298-A828-FEC31C943B29}" type="pres">
      <dgm:prSet presAssocID="{CF156FE3-DD92-40B6-8E7A-928754BDB8DB}" presName="negativeSpace" presStyleCnt="0"/>
      <dgm:spPr/>
    </dgm:pt>
    <dgm:pt modelId="{0C74FFFC-B2BE-43B7-9EAA-1FEB030E1C77}" type="pres">
      <dgm:prSet presAssocID="{CF156FE3-DD92-40B6-8E7A-928754BDB8DB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1DEE59E-E33E-4D02-A391-75D1772AFAAE}" srcId="{CF156FE3-DD92-40B6-8E7A-928754BDB8DB}" destId="{68840523-8D4C-4373-A602-85A7F05C3833}" srcOrd="1" destOrd="0" parTransId="{A096B567-40FB-45B4-A51C-F445DB7CB090}" sibTransId="{DAF7617C-86A6-49E6-9BB7-06CAB8AE092F}"/>
    <dgm:cxn modelId="{C4584743-AA91-4530-8CCF-EBC786D10DE7}" srcId="{78009E64-133D-4548-81F6-3644CCC0DCE7}" destId="{CD3DD63B-AA74-4837-91A4-95C6BD6B4FC1}" srcOrd="0" destOrd="0" parTransId="{35EAB9A7-8637-4196-BE39-BA5C07C367BB}" sibTransId="{5C29AB2C-20E2-4750-8F47-7B605FF8C0B0}"/>
    <dgm:cxn modelId="{980659B6-349D-4AF1-99EC-1C9ED91E28E4}" srcId="{CF156FE3-DD92-40B6-8E7A-928754BDB8DB}" destId="{3F96C2A9-F16C-4263-8D81-A28D9BCE504B}" srcOrd="0" destOrd="0" parTransId="{9CBFA9F1-A65E-4E14-892C-B01D2D7B5768}" sibTransId="{98E83F9F-707E-45BC-9365-F65A3BB7C1CC}"/>
    <dgm:cxn modelId="{1B93F62F-093E-438D-BD50-FD295681233D}" type="presOf" srcId="{CD3DD63B-AA74-4837-91A4-95C6BD6B4FC1}" destId="{05F44DAB-E2F0-499D-AA1D-CEA1A3C2C539}" srcOrd="1" destOrd="0" presId="urn:microsoft.com/office/officeart/2005/8/layout/list1"/>
    <dgm:cxn modelId="{60C0F549-76DF-4EE7-9C7C-E9EF4EAF1CE4}" type="presOf" srcId="{78009E64-133D-4548-81F6-3644CCC0DCE7}" destId="{A623FF55-0A8A-4E51-90FD-FFFB1FD6A263}" srcOrd="0" destOrd="0" presId="urn:microsoft.com/office/officeart/2005/8/layout/list1"/>
    <dgm:cxn modelId="{CC0FF7F5-5392-4916-91C7-809C79F310B5}" type="presOf" srcId="{CF156FE3-DD92-40B6-8E7A-928754BDB8DB}" destId="{961A9718-3386-4F44-80E0-590CEA4A7D2B}" srcOrd="1" destOrd="0" presId="urn:microsoft.com/office/officeart/2005/8/layout/list1"/>
    <dgm:cxn modelId="{763D86CA-2C2C-4357-8EB0-4375DE00D19A}" srcId="{CD3DD63B-AA74-4837-91A4-95C6BD6B4FC1}" destId="{03D05148-B112-4CFD-9058-D2B2FCABD3C2}" srcOrd="1" destOrd="0" parTransId="{28717662-81D8-4D3B-9BE6-B8DE813CCB3A}" sibTransId="{E2E00A2E-1AF7-4FFD-99EF-88422A0C16E2}"/>
    <dgm:cxn modelId="{991B5A2F-D53A-4C95-8C0F-38B3186CC097}" type="presOf" srcId="{CF156FE3-DD92-40B6-8E7A-928754BDB8DB}" destId="{78E713EF-B703-4334-90BB-5E9995278A85}" srcOrd="0" destOrd="0" presId="urn:microsoft.com/office/officeart/2005/8/layout/list1"/>
    <dgm:cxn modelId="{22336FF4-3A81-4946-82E1-69BF2A0037FB}" srcId="{78009E64-133D-4548-81F6-3644CCC0DCE7}" destId="{CF156FE3-DD92-40B6-8E7A-928754BDB8DB}" srcOrd="1" destOrd="0" parTransId="{C34C9ED4-7228-4985-95AE-32C9EB28B277}" sibTransId="{15215669-BFCB-4EE2-97E0-BD9D80F9B925}"/>
    <dgm:cxn modelId="{F1AD5C0E-0702-43EC-97BB-410A4047BD71}" type="presOf" srcId="{CD3DD63B-AA74-4837-91A4-95C6BD6B4FC1}" destId="{4082DB67-F5FC-4BE2-8A97-E9852076EB4C}" srcOrd="0" destOrd="0" presId="urn:microsoft.com/office/officeart/2005/8/layout/list1"/>
    <dgm:cxn modelId="{6F781212-4424-4257-9E20-05E3C923D318}" srcId="{CD3DD63B-AA74-4837-91A4-95C6BD6B4FC1}" destId="{EA5C77F8-0341-4DCA-B498-A1D936D99BBA}" srcOrd="0" destOrd="0" parTransId="{0A410E75-C94B-4DB6-82D0-2A2C67BE42E6}" sibTransId="{2D48AE93-07D7-469D-A9BA-3E58FAC46BEF}"/>
    <dgm:cxn modelId="{5DAA011D-4D90-42FB-ADE5-F645D7AE0147}" type="presOf" srcId="{68840523-8D4C-4373-A602-85A7F05C3833}" destId="{0C74FFFC-B2BE-43B7-9EAA-1FEB030E1C77}" srcOrd="0" destOrd="1" presId="urn:microsoft.com/office/officeart/2005/8/layout/list1"/>
    <dgm:cxn modelId="{E2D04F57-C474-4B35-A717-6E7BC5A47E54}" type="presOf" srcId="{03D05148-B112-4CFD-9058-D2B2FCABD3C2}" destId="{7717AA88-1F10-4903-A6BF-C4416D491763}" srcOrd="0" destOrd="1" presId="urn:microsoft.com/office/officeart/2005/8/layout/list1"/>
    <dgm:cxn modelId="{CE851835-0C37-4E27-8592-0120E1A4E3D7}" type="presOf" srcId="{3F96C2A9-F16C-4263-8D81-A28D9BCE504B}" destId="{0C74FFFC-B2BE-43B7-9EAA-1FEB030E1C77}" srcOrd="0" destOrd="0" presId="urn:microsoft.com/office/officeart/2005/8/layout/list1"/>
    <dgm:cxn modelId="{C96882AB-D894-4E7D-8E63-E16A808783C5}" type="presOf" srcId="{EA5C77F8-0341-4DCA-B498-A1D936D99BBA}" destId="{7717AA88-1F10-4903-A6BF-C4416D491763}" srcOrd="0" destOrd="0" presId="urn:microsoft.com/office/officeart/2005/8/layout/list1"/>
    <dgm:cxn modelId="{E9661148-1521-46A0-915E-357C56BF1507}" type="presParOf" srcId="{A623FF55-0A8A-4E51-90FD-FFFB1FD6A263}" destId="{46A586E7-318F-4538-9244-F303DE31942A}" srcOrd="0" destOrd="0" presId="urn:microsoft.com/office/officeart/2005/8/layout/list1"/>
    <dgm:cxn modelId="{16C31387-4D84-4CB6-BFC3-677EF9EF7CE0}" type="presParOf" srcId="{46A586E7-318F-4538-9244-F303DE31942A}" destId="{4082DB67-F5FC-4BE2-8A97-E9852076EB4C}" srcOrd="0" destOrd="0" presId="urn:microsoft.com/office/officeart/2005/8/layout/list1"/>
    <dgm:cxn modelId="{9C0E0925-FEB1-491E-8A95-26D0A465BAA0}" type="presParOf" srcId="{46A586E7-318F-4538-9244-F303DE31942A}" destId="{05F44DAB-E2F0-499D-AA1D-CEA1A3C2C539}" srcOrd="1" destOrd="0" presId="urn:microsoft.com/office/officeart/2005/8/layout/list1"/>
    <dgm:cxn modelId="{2386D472-EA03-4220-B3B7-8370DD5D91AD}" type="presParOf" srcId="{A623FF55-0A8A-4E51-90FD-FFFB1FD6A263}" destId="{1A9D3033-1712-4C2B-91EB-3A7C6811BE0E}" srcOrd="1" destOrd="0" presId="urn:microsoft.com/office/officeart/2005/8/layout/list1"/>
    <dgm:cxn modelId="{ABE1F9C7-124A-47E3-A5C7-C2114F0535CC}" type="presParOf" srcId="{A623FF55-0A8A-4E51-90FD-FFFB1FD6A263}" destId="{7717AA88-1F10-4903-A6BF-C4416D491763}" srcOrd="2" destOrd="0" presId="urn:microsoft.com/office/officeart/2005/8/layout/list1"/>
    <dgm:cxn modelId="{687D5DD9-A3A4-4F32-88F5-1EFFCA4BA88F}" type="presParOf" srcId="{A623FF55-0A8A-4E51-90FD-FFFB1FD6A263}" destId="{98F05529-9B1E-4B57-98EA-CDCD72FAB147}" srcOrd="3" destOrd="0" presId="urn:microsoft.com/office/officeart/2005/8/layout/list1"/>
    <dgm:cxn modelId="{6FD5B4E6-FBD3-42BD-B061-7DB46F984C87}" type="presParOf" srcId="{A623FF55-0A8A-4E51-90FD-FFFB1FD6A263}" destId="{6CB61D0E-17D0-45A6-B8FA-A97EF5B072AF}" srcOrd="4" destOrd="0" presId="urn:microsoft.com/office/officeart/2005/8/layout/list1"/>
    <dgm:cxn modelId="{03538A9A-13A7-4ECF-9EEB-0E2F099C7365}" type="presParOf" srcId="{6CB61D0E-17D0-45A6-B8FA-A97EF5B072AF}" destId="{78E713EF-B703-4334-90BB-5E9995278A85}" srcOrd="0" destOrd="0" presId="urn:microsoft.com/office/officeart/2005/8/layout/list1"/>
    <dgm:cxn modelId="{26EAAD36-BFD5-45CE-A394-09D8EA09DFC6}" type="presParOf" srcId="{6CB61D0E-17D0-45A6-B8FA-A97EF5B072AF}" destId="{961A9718-3386-4F44-80E0-590CEA4A7D2B}" srcOrd="1" destOrd="0" presId="urn:microsoft.com/office/officeart/2005/8/layout/list1"/>
    <dgm:cxn modelId="{EB756554-9DF8-42D4-A6F0-D0A262097B02}" type="presParOf" srcId="{A623FF55-0A8A-4E51-90FD-FFFB1FD6A263}" destId="{20171A50-3E74-4298-A828-FEC31C943B29}" srcOrd="5" destOrd="0" presId="urn:microsoft.com/office/officeart/2005/8/layout/list1"/>
    <dgm:cxn modelId="{32101D68-FDAC-401A-9BD6-471D6E09A1DC}" type="presParOf" srcId="{A623FF55-0A8A-4E51-90FD-FFFB1FD6A263}" destId="{0C74FFFC-B2BE-43B7-9EAA-1FEB030E1C77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8009E64-133D-4548-81F6-3644CCC0DCE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CD3DD63B-AA74-4837-91A4-95C6BD6B4FC1}">
      <dgm:prSet phldrT="[Text]"/>
      <dgm:spPr/>
      <dgm:t>
        <a:bodyPr/>
        <a:lstStyle/>
        <a:p>
          <a:r>
            <a:rPr lang="de-DE" b="0" dirty="0" smtClean="0">
              <a:solidFill>
                <a:schemeClr val="bg1"/>
              </a:solidFill>
            </a:rPr>
            <a:t>Comment s‘assurer de la </a:t>
          </a:r>
          <a:r>
            <a:rPr lang="de-DE" u="sng" dirty="0" smtClean="0">
              <a:solidFill>
                <a:schemeClr val="bg1"/>
              </a:solidFill>
            </a:rPr>
            <a:t>qualité technique </a:t>
          </a:r>
          <a:r>
            <a:rPr lang="de-DE" b="0" dirty="0" smtClean="0">
              <a:solidFill>
                <a:schemeClr val="bg1"/>
              </a:solidFill>
            </a:rPr>
            <a:t>de la ‘‘solution </a:t>
          </a:r>
          <a:r>
            <a:rPr lang="de-DE" b="0" dirty="0" smtClean="0">
              <a:solidFill>
                <a:schemeClr val="bg1"/>
              </a:solidFill>
            </a:rPr>
            <a:t>Solaire‘‘?</a:t>
          </a:r>
          <a:endParaRPr lang="de-DE" dirty="0">
            <a:solidFill>
              <a:schemeClr val="bg1"/>
            </a:solidFill>
          </a:endParaRPr>
        </a:p>
      </dgm:t>
    </dgm:pt>
    <dgm:pt modelId="{35EAB9A7-8637-4196-BE39-BA5C07C367BB}" type="parTrans" cxnId="{C4584743-AA91-4530-8CCF-EBC786D10DE7}">
      <dgm:prSet/>
      <dgm:spPr/>
      <dgm:t>
        <a:bodyPr/>
        <a:lstStyle/>
        <a:p>
          <a:endParaRPr lang="de-DE"/>
        </a:p>
      </dgm:t>
    </dgm:pt>
    <dgm:pt modelId="{5C29AB2C-20E2-4750-8F47-7B605FF8C0B0}" type="sibTrans" cxnId="{C4584743-AA91-4530-8CCF-EBC786D10DE7}">
      <dgm:prSet/>
      <dgm:spPr/>
      <dgm:t>
        <a:bodyPr/>
        <a:lstStyle/>
        <a:p>
          <a:endParaRPr lang="de-DE"/>
        </a:p>
      </dgm:t>
    </dgm:pt>
    <dgm:pt modelId="{CF156FE3-DD92-40B6-8E7A-928754BDB8DB}">
      <dgm:prSet phldrT="[Text]"/>
      <dgm:spPr/>
      <dgm:t>
        <a:bodyPr/>
        <a:lstStyle/>
        <a:p>
          <a:r>
            <a:rPr lang="de-DE" b="0" dirty="0" smtClean="0">
              <a:solidFill>
                <a:schemeClr val="bg1"/>
              </a:solidFill>
            </a:rPr>
            <a:t>Comment s‘assurer de la </a:t>
          </a:r>
          <a:r>
            <a:rPr lang="de-DE" u="sng" dirty="0" smtClean="0">
              <a:solidFill>
                <a:schemeClr val="bg1"/>
              </a:solidFill>
            </a:rPr>
            <a:t>rentabilité financière?</a:t>
          </a:r>
          <a:endParaRPr lang="de-DE" noProof="1">
            <a:solidFill>
              <a:schemeClr val="bg1"/>
            </a:solidFill>
            <a:latin typeface="+mn-lt"/>
          </a:endParaRPr>
        </a:p>
      </dgm:t>
    </dgm:pt>
    <dgm:pt modelId="{C34C9ED4-7228-4985-95AE-32C9EB28B277}" type="parTrans" cxnId="{22336FF4-3A81-4946-82E1-69BF2A0037FB}">
      <dgm:prSet/>
      <dgm:spPr/>
      <dgm:t>
        <a:bodyPr/>
        <a:lstStyle/>
        <a:p>
          <a:endParaRPr lang="de-DE"/>
        </a:p>
      </dgm:t>
    </dgm:pt>
    <dgm:pt modelId="{15215669-BFCB-4EE2-97E0-BD9D80F9B925}" type="sibTrans" cxnId="{22336FF4-3A81-4946-82E1-69BF2A0037FB}">
      <dgm:prSet/>
      <dgm:spPr/>
      <dgm:t>
        <a:bodyPr/>
        <a:lstStyle/>
        <a:p>
          <a:endParaRPr lang="de-DE"/>
        </a:p>
      </dgm:t>
    </dgm:pt>
    <dgm:pt modelId="{EA5C77F8-0341-4DCA-B498-A1D936D99BBA}">
      <dgm:prSet phldrT="[Text]"/>
      <dgm:spPr/>
      <dgm:t>
        <a:bodyPr/>
        <a:lstStyle/>
        <a:p>
          <a:r>
            <a:rPr lang="de-DE" b="0" dirty="0" smtClean="0">
              <a:solidFill>
                <a:schemeClr val="tx1"/>
              </a:solidFill>
            </a:rPr>
            <a:t>Système bien dimensionné</a:t>
          </a:r>
          <a:endParaRPr lang="de-DE" dirty="0">
            <a:solidFill>
              <a:schemeClr val="tx1"/>
            </a:solidFill>
          </a:endParaRPr>
        </a:p>
      </dgm:t>
    </dgm:pt>
    <dgm:pt modelId="{0A410E75-C94B-4DB6-82D0-2A2C67BE42E6}" type="parTrans" cxnId="{6F781212-4424-4257-9E20-05E3C923D318}">
      <dgm:prSet/>
      <dgm:spPr/>
      <dgm:t>
        <a:bodyPr/>
        <a:lstStyle/>
        <a:p>
          <a:endParaRPr lang="fr-FR"/>
        </a:p>
      </dgm:t>
    </dgm:pt>
    <dgm:pt modelId="{2D48AE93-07D7-469D-A9BA-3E58FAC46BEF}" type="sibTrans" cxnId="{6F781212-4424-4257-9E20-05E3C923D318}">
      <dgm:prSet/>
      <dgm:spPr/>
      <dgm:t>
        <a:bodyPr/>
        <a:lstStyle/>
        <a:p>
          <a:endParaRPr lang="fr-FR"/>
        </a:p>
      </dgm:t>
    </dgm:pt>
    <dgm:pt modelId="{FEA670CA-65E6-495E-8617-565B441345BF}">
      <dgm:prSet/>
      <dgm:spPr/>
      <dgm:t>
        <a:bodyPr/>
        <a:lstStyle/>
        <a:p>
          <a:r>
            <a:rPr lang="de-DE" b="0" dirty="0" smtClean="0">
              <a:solidFill>
                <a:schemeClr val="tx1"/>
              </a:solidFill>
            </a:rPr>
            <a:t>Matériel de qualité</a:t>
          </a:r>
        </a:p>
      </dgm:t>
    </dgm:pt>
    <dgm:pt modelId="{FAB85E94-623D-419B-98EB-C3E851139467}" type="parTrans" cxnId="{87700694-95BE-4623-890C-F16543B36728}">
      <dgm:prSet/>
      <dgm:spPr/>
      <dgm:t>
        <a:bodyPr/>
        <a:lstStyle/>
        <a:p>
          <a:endParaRPr lang="fr-FR"/>
        </a:p>
      </dgm:t>
    </dgm:pt>
    <dgm:pt modelId="{323D201B-6F7C-42F1-9713-8A498B5F0EDF}" type="sibTrans" cxnId="{87700694-95BE-4623-890C-F16543B36728}">
      <dgm:prSet/>
      <dgm:spPr/>
      <dgm:t>
        <a:bodyPr/>
        <a:lstStyle/>
        <a:p>
          <a:endParaRPr lang="fr-FR"/>
        </a:p>
      </dgm:t>
    </dgm:pt>
    <dgm:pt modelId="{4B33853B-4BD4-4B72-8B31-1DDDF418FCE9}">
      <dgm:prSet/>
      <dgm:spPr/>
      <dgm:t>
        <a:bodyPr/>
        <a:lstStyle/>
        <a:p>
          <a:r>
            <a:rPr lang="de-DE" b="0" dirty="0" smtClean="0">
              <a:solidFill>
                <a:schemeClr val="tx1"/>
              </a:solidFill>
            </a:rPr>
            <a:t>Installateur compétent </a:t>
          </a:r>
        </a:p>
      </dgm:t>
    </dgm:pt>
    <dgm:pt modelId="{48FD34EE-7B56-4290-898D-82A5C457DC9F}" type="parTrans" cxnId="{3B19C546-B68F-45C9-ABC9-A0D9405E5B00}">
      <dgm:prSet/>
      <dgm:spPr/>
      <dgm:t>
        <a:bodyPr/>
        <a:lstStyle/>
        <a:p>
          <a:endParaRPr lang="fr-FR"/>
        </a:p>
      </dgm:t>
    </dgm:pt>
    <dgm:pt modelId="{D3EC164C-3E60-447F-BF3E-A9585F137BC7}" type="sibTrans" cxnId="{3B19C546-B68F-45C9-ABC9-A0D9405E5B00}">
      <dgm:prSet/>
      <dgm:spPr/>
      <dgm:t>
        <a:bodyPr/>
        <a:lstStyle/>
        <a:p>
          <a:endParaRPr lang="fr-FR"/>
        </a:p>
      </dgm:t>
    </dgm:pt>
    <dgm:pt modelId="{A462BBC1-0008-4EFC-A665-59C3152CF2BC}">
      <dgm:prSet/>
      <dgm:spPr/>
      <dgm:t>
        <a:bodyPr/>
        <a:lstStyle/>
        <a:p>
          <a:r>
            <a:rPr lang="de-DE" b="0" dirty="0" smtClean="0">
              <a:solidFill>
                <a:schemeClr val="tx1"/>
              </a:solidFill>
            </a:rPr>
            <a:t>Perennité (entretien et service après-vente)</a:t>
          </a:r>
        </a:p>
      </dgm:t>
    </dgm:pt>
    <dgm:pt modelId="{E3A6F4B8-C5A0-4EF6-AB1F-ED37413B8EB0}" type="parTrans" cxnId="{6854FE2E-88CD-4CE6-B7F0-2C43174726B2}">
      <dgm:prSet/>
      <dgm:spPr/>
      <dgm:t>
        <a:bodyPr/>
        <a:lstStyle/>
        <a:p>
          <a:endParaRPr lang="fr-FR"/>
        </a:p>
      </dgm:t>
    </dgm:pt>
    <dgm:pt modelId="{36AF011C-B42B-404E-9FEF-ACD6070DF6BD}" type="sibTrans" cxnId="{6854FE2E-88CD-4CE6-B7F0-2C43174726B2}">
      <dgm:prSet/>
      <dgm:spPr/>
      <dgm:t>
        <a:bodyPr/>
        <a:lstStyle/>
        <a:p>
          <a:endParaRPr lang="fr-FR"/>
        </a:p>
      </dgm:t>
    </dgm:pt>
    <dgm:pt modelId="{3F96C2A9-F16C-4263-8D81-A28D9BCE504B}">
      <dgm:prSet phldrT="[Text]"/>
      <dgm:spPr/>
      <dgm:t>
        <a:bodyPr/>
        <a:lstStyle/>
        <a:p>
          <a:r>
            <a:rPr lang="de-DE" b="0" dirty="0" smtClean="0">
              <a:solidFill>
                <a:schemeClr val="tx1"/>
              </a:solidFill>
            </a:rPr>
            <a:t>Prix raisonnable</a:t>
          </a:r>
          <a:endParaRPr lang="de-DE" noProof="1">
            <a:solidFill>
              <a:schemeClr val="tx1"/>
            </a:solidFill>
            <a:latin typeface="+mn-lt"/>
          </a:endParaRPr>
        </a:p>
      </dgm:t>
    </dgm:pt>
    <dgm:pt modelId="{9CBFA9F1-A65E-4E14-892C-B01D2D7B5768}" type="parTrans" cxnId="{980659B6-349D-4AF1-99EC-1C9ED91E28E4}">
      <dgm:prSet/>
      <dgm:spPr/>
      <dgm:t>
        <a:bodyPr/>
        <a:lstStyle/>
        <a:p>
          <a:endParaRPr lang="fr-FR"/>
        </a:p>
      </dgm:t>
    </dgm:pt>
    <dgm:pt modelId="{98E83F9F-707E-45BC-9365-F65A3BB7C1CC}" type="sibTrans" cxnId="{980659B6-349D-4AF1-99EC-1C9ED91E28E4}">
      <dgm:prSet/>
      <dgm:spPr/>
      <dgm:t>
        <a:bodyPr/>
        <a:lstStyle/>
        <a:p>
          <a:endParaRPr lang="fr-FR"/>
        </a:p>
      </dgm:t>
    </dgm:pt>
    <dgm:pt modelId="{2A08E9FB-078F-41DF-A784-AC76B67670D3}">
      <dgm:prSet/>
      <dgm:spPr/>
      <dgm:t>
        <a:bodyPr/>
        <a:lstStyle/>
        <a:p>
          <a:r>
            <a:rPr lang="de-DE" b="0" dirty="0" smtClean="0">
              <a:solidFill>
                <a:schemeClr val="tx1"/>
              </a:solidFill>
            </a:rPr>
            <a:t>Economie d‘énergie suffisantes</a:t>
          </a:r>
        </a:p>
      </dgm:t>
    </dgm:pt>
    <dgm:pt modelId="{F23DAEB8-3F94-4AEC-A381-828C600D4BCB}" type="parTrans" cxnId="{02CAAEDF-E290-40CF-ADB7-85F7B1BF3897}">
      <dgm:prSet/>
      <dgm:spPr/>
      <dgm:t>
        <a:bodyPr/>
        <a:lstStyle/>
        <a:p>
          <a:endParaRPr lang="fr-FR"/>
        </a:p>
      </dgm:t>
    </dgm:pt>
    <dgm:pt modelId="{8EA36A19-0213-44BC-B3EE-1D7DFB287D82}" type="sibTrans" cxnId="{02CAAEDF-E290-40CF-ADB7-85F7B1BF3897}">
      <dgm:prSet/>
      <dgm:spPr/>
      <dgm:t>
        <a:bodyPr/>
        <a:lstStyle/>
        <a:p>
          <a:endParaRPr lang="fr-FR"/>
        </a:p>
      </dgm:t>
    </dgm:pt>
    <dgm:pt modelId="{A623FF55-0A8A-4E51-90FD-FFFB1FD6A263}" type="pres">
      <dgm:prSet presAssocID="{78009E64-133D-4548-81F6-3644CCC0DCE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6A586E7-318F-4538-9244-F303DE31942A}" type="pres">
      <dgm:prSet presAssocID="{CD3DD63B-AA74-4837-91A4-95C6BD6B4FC1}" presName="parentLin" presStyleCnt="0"/>
      <dgm:spPr/>
    </dgm:pt>
    <dgm:pt modelId="{4082DB67-F5FC-4BE2-8A97-E9852076EB4C}" type="pres">
      <dgm:prSet presAssocID="{CD3DD63B-AA74-4837-91A4-95C6BD6B4FC1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05F44DAB-E2F0-499D-AA1D-CEA1A3C2C539}" type="pres">
      <dgm:prSet presAssocID="{CD3DD63B-AA74-4837-91A4-95C6BD6B4FC1}" presName="parentText" presStyleLbl="node1" presStyleIdx="0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1A9D3033-1712-4C2B-91EB-3A7C6811BE0E}" type="pres">
      <dgm:prSet presAssocID="{CD3DD63B-AA74-4837-91A4-95C6BD6B4FC1}" presName="negativeSpace" presStyleCnt="0"/>
      <dgm:spPr/>
    </dgm:pt>
    <dgm:pt modelId="{7717AA88-1F10-4903-A6BF-C4416D491763}" type="pres">
      <dgm:prSet presAssocID="{CD3DD63B-AA74-4837-91A4-95C6BD6B4FC1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F05529-9B1E-4B57-98EA-CDCD72FAB147}" type="pres">
      <dgm:prSet presAssocID="{5C29AB2C-20E2-4750-8F47-7B605FF8C0B0}" presName="spaceBetweenRectangles" presStyleCnt="0"/>
      <dgm:spPr/>
    </dgm:pt>
    <dgm:pt modelId="{6CB61D0E-17D0-45A6-B8FA-A97EF5B072AF}" type="pres">
      <dgm:prSet presAssocID="{CF156FE3-DD92-40B6-8E7A-928754BDB8DB}" presName="parentLin" presStyleCnt="0"/>
      <dgm:spPr/>
    </dgm:pt>
    <dgm:pt modelId="{78E713EF-B703-4334-90BB-5E9995278A85}" type="pres">
      <dgm:prSet presAssocID="{CF156FE3-DD92-40B6-8E7A-928754BDB8DB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961A9718-3386-4F44-80E0-590CEA4A7D2B}" type="pres">
      <dgm:prSet presAssocID="{CF156FE3-DD92-40B6-8E7A-928754BDB8DB}" presName="parentText" presStyleLbl="node1" presStyleIdx="1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fr-FR"/>
        </a:p>
      </dgm:t>
    </dgm:pt>
    <dgm:pt modelId="{20171A50-3E74-4298-A828-FEC31C943B29}" type="pres">
      <dgm:prSet presAssocID="{CF156FE3-DD92-40B6-8E7A-928754BDB8DB}" presName="negativeSpace" presStyleCnt="0"/>
      <dgm:spPr/>
    </dgm:pt>
    <dgm:pt modelId="{0C74FFFC-B2BE-43B7-9EAA-1FEB030E1C77}" type="pres">
      <dgm:prSet presAssocID="{CF156FE3-DD92-40B6-8E7A-928754BDB8DB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8374C35-BDFF-468A-8351-E3BA53BFA186}" type="presOf" srcId="{EA5C77F8-0341-4DCA-B498-A1D936D99BBA}" destId="{7717AA88-1F10-4903-A6BF-C4416D491763}" srcOrd="0" destOrd="0" presId="urn:microsoft.com/office/officeart/2005/8/layout/list1"/>
    <dgm:cxn modelId="{C4584743-AA91-4530-8CCF-EBC786D10DE7}" srcId="{78009E64-133D-4548-81F6-3644CCC0DCE7}" destId="{CD3DD63B-AA74-4837-91A4-95C6BD6B4FC1}" srcOrd="0" destOrd="0" parTransId="{35EAB9A7-8637-4196-BE39-BA5C07C367BB}" sibTransId="{5C29AB2C-20E2-4750-8F47-7B605FF8C0B0}"/>
    <dgm:cxn modelId="{980659B6-349D-4AF1-99EC-1C9ED91E28E4}" srcId="{CF156FE3-DD92-40B6-8E7A-928754BDB8DB}" destId="{3F96C2A9-F16C-4263-8D81-A28D9BCE504B}" srcOrd="0" destOrd="0" parTransId="{9CBFA9F1-A65E-4E14-892C-B01D2D7B5768}" sibTransId="{98E83F9F-707E-45BC-9365-F65A3BB7C1CC}"/>
    <dgm:cxn modelId="{2308011D-5234-4BCE-8C5E-819DDAF1C6A6}" type="presOf" srcId="{4B33853B-4BD4-4B72-8B31-1DDDF418FCE9}" destId="{7717AA88-1F10-4903-A6BF-C4416D491763}" srcOrd="0" destOrd="2" presId="urn:microsoft.com/office/officeart/2005/8/layout/list1"/>
    <dgm:cxn modelId="{FDA51055-2C1F-4E08-89D5-1C023529BF3D}" type="presOf" srcId="{CF156FE3-DD92-40B6-8E7A-928754BDB8DB}" destId="{78E713EF-B703-4334-90BB-5E9995278A85}" srcOrd="0" destOrd="0" presId="urn:microsoft.com/office/officeart/2005/8/layout/list1"/>
    <dgm:cxn modelId="{02CAAEDF-E290-40CF-ADB7-85F7B1BF3897}" srcId="{CF156FE3-DD92-40B6-8E7A-928754BDB8DB}" destId="{2A08E9FB-078F-41DF-A784-AC76B67670D3}" srcOrd="1" destOrd="0" parTransId="{F23DAEB8-3F94-4AEC-A381-828C600D4BCB}" sibTransId="{8EA36A19-0213-44BC-B3EE-1D7DFB287D82}"/>
    <dgm:cxn modelId="{324A6B8A-ABCE-4448-A20D-C5BDFABC6685}" type="presOf" srcId="{CF156FE3-DD92-40B6-8E7A-928754BDB8DB}" destId="{961A9718-3386-4F44-80E0-590CEA4A7D2B}" srcOrd="1" destOrd="0" presId="urn:microsoft.com/office/officeart/2005/8/layout/list1"/>
    <dgm:cxn modelId="{94102F33-6681-41F8-8245-7B1E9B23B7AB}" type="presOf" srcId="{2A08E9FB-078F-41DF-A784-AC76B67670D3}" destId="{0C74FFFC-B2BE-43B7-9EAA-1FEB030E1C77}" srcOrd="0" destOrd="1" presId="urn:microsoft.com/office/officeart/2005/8/layout/list1"/>
    <dgm:cxn modelId="{69C2DA5A-4396-4A11-8CA3-90E62265B600}" type="presOf" srcId="{FEA670CA-65E6-495E-8617-565B441345BF}" destId="{7717AA88-1F10-4903-A6BF-C4416D491763}" srcOrd="0" destOrd="1" presId="urn:microsoft.com/office/officeart/2005/8/layout/list1"/>
    <dgm:cxn modelId="{6854FE2E-88CD-4CE6-B7F0-2C43174726B2}" srcId="{CD3DD63B-AA74-4837-91A4-95C6BD6B4FC1}" destId="{A462BBC1-0008-4EFC-A665-59C3152CF2BC}" srcOrd="3" destOrd="0" parTransId="{E3A6F4B8-C5A0-4EF6-AB1F-ED37413B8EB0}" sibTransId="{36AF011C-B42B-404E-9FEF-ACD6070DF6BD}"/>
    <dgm:cxn modelId="{1514DCF2-301B-4288-9CB1-A4F4936DF861}" type="presOf" srcId="{CD3DD63B-AA74-4837-91A4-95C6BD6B4FC1}" destId="{05F44DAB-E2F0-499D-AA1D-CEA1A3C2C539}" srcOrd="1" destOrd="0" presId="urn:microsoft.com/office/officeart/2005/8/layout/list1"/>
    <dgm:cxn modelId="{34505DB7-3E64-4E9B-9FEB-2FF195AFCF50}" type="presOf" srcId="{CD3DD63B-AA74-4837-91A4-95C6BD6B4FC1}" destId="{4082DB67-F5FC-4BE2-8A97-E9852076EB4C}" srcOrd="0" destOrd="0" presId="urn:microsoft.com/office/officeart/2005/8/layout/list1"/>
    <dgm:cxn modelId="{10741ED4-A5D7-499A-9379-893CF2CFF24C}" type="presOf" srcId="{3F96C2A9-F16C-4263-8D81-A28D9BCE504B}" destId="{0C74FFFC-B2BE-43B7-9EAA-1FEB030E1C77}" srcOrd="0" destOrd="0" presId="urn:microsoft.com/office/officeart/2005/8/layout/list1"/>
    <dgm:cxn modelId="{22336FF4-3A81-4946-82E1-69BF2A0037FB}" srcId="{78009E64-133D-4548-81F6-3644CCC0DCE7}" destId="{CF156FE3-DD92-40B6-8E7A-928754BDB8DB}" srcOrd="1" destOrd="0" parTransId="{C34C9ED4-7228-4985-95AE-32C9EB28B277}" sibTransId="{15215669-BFCB-4EE2-97E0-BD9D80F9B925}"/>
    <dgm:cxn modelId="{CF0C144A-E902-4233-86D1-051B4557C1FE}" type="presOf" srcId="{78009E64-133D-4548-81F6-3644CCC0DCE7}" destId="{A623FF55-0A8A-4E51-90FD-FFFB1FD6A263}" srcOrd="0" destOrd="0" presId="urn:microsoft.com/office/officeart/2005/8/layout/list1"/>
    <dgm:cxn modelId="{3B19C546-B68F-45C9-ABC9-A0D9405E5B00}" srcId="{CD3DD63B-AA74-4837-91A4-95C6BD6B4FC1}" destId="{4B33853B-4BD4-4B72-8B31-1DDDF418FCE9}" srcOrd="2" destOrd="0" parTransId="{48FD34EE-7B56-4290-898D-82A5C457DC9F}" sibTransId="{D3EC164C-3E60-447F-BF3E-A9585F137BC7}"/>
    <dgm:cxn modelId="{EB46D3A0-1BF3-41E4-8C2E-93B473579A44}" type="presOf" srcId="{A462BBC1-0008-4EFC-A665-59C3152CF2BC}" destId="{7717AA88-1F10-4903-A6BF-C4416D491763}" srcOrd="0" destOrd="3" presId="urn:microsoft.com/office/officeart/2005/8/layout/list1"/>
    <dgm:cxn modelId="{6F781212-4424-4257-9E20-05E3C923D318}" srcId="{CD3DD63B-AA74-4837-91A4-95C6BD6B4FC1}" destId="{EA5C77F8-0341-4DCA-B498-A1D936D99BBA}" srcOrd="0" destOrd="0" parTransId="{0A410E75-C94B-4DB6-82D0-2A2C67BE42E6}" sibTransId="{2D48AE93-07D7-469D-A9BA-3E58FAC46BEF}"/>
    <dgm:cxn modelId="{87700694-95BE-4623-890C-F16543B36728}" srcId="{CD3DD63B-AA74-4837-91A4-95C6BD6B4FC1}" destId="{FEA670CA-65E6-495E-8617-565B441345BF}" srcOrd="1" destOrd="0" parTransId="{FAB85E94-623D-419B-98EB-C3E851139467}" sibTransId="{323D201B-6F7C-42F1-9713-8A498B5F0EDF}"/>
    <dgm:cxn modelId="{609F58D1-A7D9-4031-9556-EA5EC453DD55}" type="presParOf" srcId="{A623FF55-0A8A-4E51-90FD-FFFB1FD6A263}" destId="{46A586E7-318F-4538-9244-F303DE31942A}" srcOrd="0" destOrd="0" presId="urn:microsoft.com/office/officeart/2005/8/layout/list1"/>
    <dgm:cxn modelId="{EBD9E977-873E-40E7-9120-4006F3EDDB46}" type="presParOf" srcId="{46A586E7-318F-4538-9244-F303DE31942A}" destId="{4082DB67-F5FC-4BE2-8A97-E9852076EB4C}" srcOrd="0" destOrd="0" presId="urn:microsoft.com/office/officeart/2005/8/layout/list1"/>
    <dgm:cxn modelId="{8DEF2083-4822-4BE7-AC07-2120A1C62AA5}" type="presParOf" srcId="{46A586E7-318F-4538-9244-F303DE31942A}" destId="{05F44DAB-E2F0-499D-AA1D-CEA1A3C2C539}" srcOrd="1" destOrd="0" presId="urn:microsoft.com/office/officeart/2005/8/layout/list1"/>
    <dgm:cxn modelId="{754791AF-3FB6-423E-B6C2-49C55D8C4DEE}" type="presParOf" srcId="{A623FF55-0A8A-4E51-90FD-FFFB1FD6A263}" destId="{1A9D3033-1712-4C2B-91EB-3A7C6811BE0E}" srcOrd="1" destOrd="0" presId="urn:microsoft.com/office/officeart/2005/8/layout/list1"/>
    <dgm:cxn modelId="{00177973-2804-4A78-9C7A-603EB8557FDF}" type="presParOf" srcId="{A623FF55-0A8A-4E51-90FD-FFFB1FD6A263}" destId="{7717AA88-1F10-4903-A6BF-C4416D491763}" srcOrd="2" destOrd="0" presId="urn:microsoft.com/office/officeart/2005/8/layout/list1"/>
    <dgm:cxn modelId="{53F772D7-BFEA-4046-9FE7-0506F295034F}" type="presParOf" srcId="{A623FF55-0A8A-4E51-90FD-FFFB1FD6A263}" destId="{98F05529-9B1E-4B57-98EA-CDCD72FAB147}" srcOrd="3" destOrd="0" presId="urn:microsoft.com/office/officeart/2005/8/layout/list1"/>
    <dgm:cxn modelId="{695D85BA-A7CD-45B0-8725-666869F3EF3F}" type="presParOf" srcId="{A623FF55-0A8A-4E51-90FD-FFFB1FD6A263}" destId="{6CB61D0E-17D0-45A6-B8FA-A97EF5B072AF}" srcOrd="4" destOrd="0" presId="urn:microsoft.com/office/officeart/2005/8/layout/list1"/>
    <dgm:cxn modelId="{D84B730B-0D55-4CB7-A079-1AFACB6038B8}" type="presParOf" srcId="{6CB61D0E-17D0-45A6-B8FA-A97EF5B072AF}" destId="{78E713EF-B703-4334-90BB-5E9995278A85}" srcOrd="0" destOrd="0" presId="urn:microsoft.com/office/officeart/2005/8/layout/list1"/>
    <dgm:cxn modelId="{96B36736-1AB4-4316-8B11-F41BE7CE4C6C}" type="presParOf" srcId="{6CB61D0E-17D0-45A6-B8FA-A97EF5B072AF}" destId="{961A9718-3386-4F44-80E0-590CEA4A7D2B}" srcOrd="1" destOrd="0" presId="urn:microsoft.com/office/officeart/2005/8/layout/list1"/>
    <dgm:cxn modelId="{30138236-C591-407F-B627-120ADE54E1E2}" type="presParOf" srcId="{A623FF55-0A8A-4E51-90FD-FFFB1FD6A263}" destId="{20171A50-3E74-4298-A828-FEC31C943B29}" srcOrd="5" destOrd="0" presId="urn:microsoft.com/office/officeart/2005/8/layout/list1"/>
    <dgm:cxn modelId="{7166EA72-822B-4440-9662-904FE140076C}" type="presParOf" srcId="{A623FF55-0A8A-4E51-90FD-FFFB1FD6A263}" destId="{0C74FFFC-B2BE-43B7-9EAA-1FEB030E1C77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17AA88-1F10-4903-A6BF-C4416D491763}">
      <dsp:nvSpPr>
        <dsp:cNvPr id="0" name=""/>
        <dsp:cNvSpPr/>
      </dsp:nvSpPr>
      <dsp:spPr>
        <a:xfrm>
          <a:off x="0" y="282550"/>
          <a:ext cx="7775575" cy="12316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471" tIns="354076" rIns="603471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kern="1200" noProof="1" smtClean="0">
              <a:solidFill>
                <a:schemeClr val="tx1"/>
              </a:solidFill>
              <a:latin typeface="+mn-lt"/>
            </a:rPr>
            <a:t>Pompes solaires </a:t>
          </a:r>
          <a:r>
            <a:rPr lang="fr-FR" sz="1700" kern="1200" noProof="1" smtClean="0">
              <a:solidFill>
                <a:schemeClr val="tx1"/>
              </a:solidFill>
              <a:latin typeface="+mn-lt"/>
              <a:sym typeface="Wingdings" pitchFamily="2" charset="2"/>
            </a:rPr>
            <a:t> pas de limites </a:t>
          </a:r>
          <a:r>
            <a:rPr lang="fr-FR" sz="1700" kern="1200" noProof="1" smtClean="0">
              <a:solidFill>
                <a:schemeClr val="tx1"/>
              </a:solidFill>
              <a:latin typeface="+mn-lt"/>
            </a:rPr>
            <a:t>de </a:t>
          </a:r>
          <a:r>
            <a:rPr lang="fr-FR" sz="1700" b="1" kern="1200" noProof="1" smtClean="0">
              <a:solidFill>
                <a:schemeClr val="tx1"/>
              </a:solidFill>
              <a:latin typeface="+mn-lt"/>
            </a:rPr>
            <a:t>débits </a:t>
          </a:r>
          <a:r>
            <a:rPr lang="fr-FR" sz="1700" kern="1200" noProof="1" smtClean="0">
              <a:solidFill>
                <a:schemeClr val="tx1"/>
              </a:solidFill>
              <a:latin typeface="+mn-lt"/>
            </a:rPr>
            <a:t>et </a:t>
          </a:r>
          <a:r>
            <a:rPr lang="fr-FR" sz="1700" b="1" kern="1200" noProof="1" smtClean="0">
              <a:solidFill>
                <a:schemeClr val="tx1"/>
              </a:solidFill>
              <a:latin typeface="+mn-lt"/>
            </a:rPr>
            <a:t>profondeurs</a:t>
          </a:r>
          <a:endParaRPr lang="de-DE" sz="1700" b="1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700" kern="1200" dirty="0" smtClean="0">
              <a:solidFill>
                <a:schemeClr val="tx1"/>
              </a:solidFill>
            </a:rPr>
            <a:t>Contrôleurs solaires et modules performants plus performants</a:t>
          </a:r>
          <a:endParaRPr lang="de-DE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700" kern="1200" noProof="1" smtClean="0">
              <a:solidFill>
                <a:schemeClr val="tx1"/>
              </a:solidFill>
              <a:latin typeface="+mn-lt"/>
            </a:rPr>
            <a:t>Baisse significative des prix des modules solaires photovoltaiques</a:t>
          </a:r>
          <a:endParaRPr lang="fr-FR" sz="1700" kern="1200" noProof="1">
            <a:solidFill>
              <a:schemeClr val="tx1"/>
            </a:solidFill>
            <a:latin typeface="+mn-lt"/>
          </a:endParaRPr>
        </a:p>
      </dsp:txBody>
      <dsp:txXfrm>
        <a:off x="0" y="282550"/>
        <a:ext cx="7775575" cy="1231649"/>
      </dsp:txXfrm>
    </dsp:sp>
    <dsp:sp modelId="{05F44DAB-E2F0-499D-AA1D-CEA1A3C2C539}">
      <dsp:nvSpPr>
        <dsp:cNvPr id="0" name=""/>
        <dsp:cNvSpPr/>
      </dsp:nvSpPr>
      <dsp:spPr>
        <a:xfrm>
          <a:off x="388778" y="31630"/>
          <a:ext cx="5442902" cy="5018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29" tIns="0" rIns="205729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b="0" kern="1200" dirty="0" smtClean="0">
              <a:solidFill>
                <a:schemeClr val="bg1"/>
              </a:solidFill>
            </a:rPr>
            <a:t>International : Progrès technologiques et baisse des prix</a:t>
          </a:r>
          <a:endParaRPr lang="de-DE" sz="1700" kern="1200" dirty="0">
            <a:solidFill>
              <a:schemeClr val="bg1"/>
            </a:solidFill>
          </a:endParaRPr>
        </a:p>
      </dsp:txBody>
      <dsp:txXfrm>
        <a:off x="388778" y="31630"/>
        <a:ext cx="5442902" cy="501840"/>
      </dsp:txXfrm>
    </dsp:sp>
    <dsp:sp modelId="{0C74FFFC-B2BE-43B7-9EAA-1FEB030E1C77}">
      <dsp:nvSpPr>
        <dsp:cNvPr id="0" name=""/>
        <dsp:cNvSpPr/>
      </dsp:nvSpPr>
      <dsp:spPr>
        <a:xfrm>
          <a:off x="0" y="1856920"/>
          <a:ext cx="7775575" cy="1927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471" tIns="354076" rIns="603471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700" b="0" kern="1200" dirty="0" smtClean="0">
              <a:solidFill>
                <a:schemeClr val="tx1"/>
              </a:solidFill>
            </a:rPr>
            <a:t>Augmentation des prix de l‘énergie  de source fossile et grand potentiel en énergie </a:t>
          </a:r>
          <a:r>
            <a:rPr lang="de-DE" sz="1700" b="0" kern="1200" dirty="0" smtClean="0">
              <a:solidFill>
                <a:schemeClr val="tx1"/>
              </a:solidFill>
            </a:rPr>
            <a:t>Solaire</a:t>
          </a:r>
          <a:endParaRPr lang="de-DE" sz="1700" kern="1200" noProof="1">
            <a:solidFill>
              <a:schemeClr val="bg1"/>
            </a:solidFill>
            <a:latin typeface="+mn-lt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700" b="0" kern="1200" dirty="0" smtClean="0">
              <a:solidFill>
                <a:schemeClr val="tx1"/>
              </a:solidFill>
            </a:rPr>
            <a:t>Développement  des projets agricoles (Maroc Vert et Programme National d‘Irrigation) soucieux de la </a:t>
          </a:r>
          <a:r>
            <a:rPr lang="de-DE" sz="1700" b="1" kern="1200" dirty="0" smtClean="0">
              <a:solidFill>
                <a:schemeClr val="tx1"/>
              </a:solidFill>
            </a:rPr>
            <a:t>productivité</a:t>
          </a:r>
          <a:endParaRPr lang="de-DE" sz="1700" b="1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700" b="1" kern="1200" dirty="0" smtClean="0">
              <a:solidFill>
                <a:schemeClr val="tx1"/>
              </a:solidFill>
              <a:sym typeface="Wingdings" pitchFamily="2" charset="2"/>
            </a:rPr>
            <a:t> </a:t>
          </a:r>
          <a:r>
            <a:rPr lang="de-DE" sz="1700" b="1" kern="1200" dirty="0" smtClean="0">
              <a:solidFill>
                <a:schemeClr val="tx1"/>
              </a:solidFill>
            </a:rPr>
            <a:t>Utilisation étendue des pompes solaires et potentiel important (Estimation de la IFC : </a:t>
          </a:r>
          <a:r>
            <a:rPr lang="fr-FR" sz="1700" b="1" kern="1200" dirty="0" smtClean="0">
              <a:solidFill>
                <a:schemeClr val="tx1"/>
              </a:solidFill>
            </a:rPr>
            <a:t>$1Bn à l’horizon 2020)</a:t>
          </a:r>
          <a:endParaRPr lang="de-DE" sz="1700" b="1" kern="1200" dirty="0">
            <a:solidFill>
              <a:schemeClr val="tx1"/>
            </a:solidFill>
          </a:endParaRPr>
        </a:p>
      </dsp:txBody>
      <dsp:txXfrm>
        <a:off x="0" y="1856920"/>
        <a:ext cx="7775575" cy="1927800"/>
      </dsp:txXfrm>
    </dsp:sp>
    <dsp:sp modelId="{961A9718-3386-4F44-80E0-590CEA4A7D2B}">
      <dsp:nvSpPr>
        <dsp:cNvPr id="0" name=""/>
        <dsp:cNvSpPr/>
      </dsp:nvSpPr>
      <dsp:spPr>
        <a:xfrm>
          <a:off x="388778" y="1605999"/>
          <a:ext cx="5442902" cy="5018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29" tIns="0" rIns="205729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b="0" kern="1200" dirty="0" smtClean="0">
              <a:solidFill>
                <a:schemeClr val="bg1"/>
              </a:solidFill>
            </a:rPr>
            <a:t>Maroc </a:t>
          </a:r>
          <a:r>
            <a:rPr lang="de-DE" sz="1700" kern="1200" noProof="1" smtClean="0">
              <a:solidFill>
                <a:schemeClr val="bg1"/>
              </a:solidFill>
              <a:latin typeface="+mn-lt"/>
            </a:rPr>
            <a:t>: contexte favorable au développement de l‘agriculture et des énergies renouvelables</a:t>
          </a:r>
          <a:endParaRPr lang="de-DE" sz="1700" kern="1200" noProof="1">
            <a:solidFill>
              <a:schemeClr val="bg1"/>
            </a:solidFill>
            <a:latin typeface="+mn-lt"/>
          </a:endParaRPr>
        </a:p>
      </dsp:txBody>
      <dsp:txXfrm>
        <a:off x="388778" y="1605999"/>
        <a:ext cx="5442902" cy="5018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17AA88-1F10-4903-A6BF-C4416D491763}">
      <dsp:nvSpPr>
        <dsp:cNvPr id="0" name=""/>
        <dsp:cNvSpPr/>
      </dsp:nvSpPr>
      <dsp:spPr>
        <a:xfrm>
          <a:off x="0" y="470424"/>
          <a:ext cx="7775575" cy="1275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471" tIns="374904" rIns="603471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noProof="1" smtClean="0">
              <a:solidFill>
                <a:schemeClr val="tx1"/>
              </a:solidFill>
              <a:latin typeface="+mn-lt"/>
            </a:rPr>
            <a:t>Matériel de différentes origines et qualité inconnue (Panneaux usagés, contrôleurs de qualité inconnue, protections etc)</a:t>
          </a:r>
          <a:endParaRPr lang="de-DE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noProof="1" smtClean="0">
              <a:solidFill>
                <a:schemeClr val="tx1"/>
              </a:solidFill>
              <a:latin typeface="+mn-lt"/>
            </a:rPr>
            <a:t>Difficlutés de service après-vente </a:t>
          </a:r>
          <a:endParaRPr lang="fr-FR" sz="1800" kern="1200" noProof="1">
            <a:solidFill>
              <a:schemeClr val="tx1"/>
            </a:solidFill>
            <a:latin typeface="+mn-lt"/>
          </a:endParaRPr>
        </a:p>
      </dsp:txBody>
      <dsp:txXfrm>
        <a:off x="0" y="470424"/>
        <a:ext cx="7775575" cy="1275750"/>
      </dsp:txXfrm>
    </dsp:sp>
    <dsp:sp modelId="{05F44DAB-E2F0-499D-AA1D-CEA1A3C2C539}">
      <dsp:nvSpPr>
        <dsp:cNvPr id="0" name=""/>
        <dsp:cNvSpPr/>
      </dsp:nvSpPr>
      <dsp:spPr>
        <a:xfrm>
          <a:off x="388778" y="204744"/>
          <a:ext cx="5442902" cy="5313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29" tIns="0" rIns="20572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solidFill>
                <a:schemeClr val="bg1"/>
              </a:solidFill>
            </a:rPr>
            <a:t>Qualité du matériel de pompage </a:t>
          </a:r>
          <a:r>
            <a:rPr lang="de-DE" sz="2000" b="0" kern="1200" dirty="0" smtClean="0">
              <a:solidFill>
                <a:schemeClr val="bg1"/>
              </a:solidFill>
            </a:rPr>
            <a:t>Solaire</a:t>
          </a:r>
          <a:endParaRPr lang="de-DE" sz="2000" kern="1200" dirty="0">
            <a:solidFill>
              <a:schemeClr val="bg1"/>
            </a:solidFill>
          </a:endParaRPr>
        </a:p>
      </dsp:txBody>
      <dsp:txXfrm>
        <a:off x="388778" y="204744"/>
        <a:ext cx="5442902" cy="531360"/>
      </dsp:txXfrm>
    </dsp:sp>
    <dsp:sp modelId="{0C74FFFC-B2BE-43B7-9EAA-1FEB030E1C77}">
      <dsp:nvSpPr>
        <dsp:cNvPr id="0" name=""/>
        <dsp:cNvSpPr/>
      </dsp:nvSpPr>
      <dsp:spPr>
        <a:xfrm>
          <a:off x="0" y="2109055"/>
          <a:ext cx="7775575" cy="1502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471" tIns="374904" rIns="603471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b="0" kern="1200" dirty="0" smtClean="0">
              <a:solidFill>
                <a:schemeClr val="tx1"/>
              </a:solidFill>
            </a:rPr>
            <a:t>Dimensionnement plus difficile (Nature intermittente de l‘énergie </a:t>
          </a:r>
          <a:r>
            <a:rPr lang="de-DE" sz="1800" b="0" kern="1200" dirty="0" smtClean="0">
              <a:solidFill>
                <a:schemeClr val="tx1"/>
              </a:solidFill>
            </a:rPr>
            <a:t>Solaire)</a:t>
          </a:r>
          <a:endParaRPr lang="de-DE" sz="1800" kern="1200" noProof="1">
            <a:solidFill>
              <a:schemeClr val="bg1"/>
            </a:solidFill>
            <a:latin typeface="+mn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b="0" kern="1200" dirty="0" smtClean="0">
              <a:solidFill>
                <a:schemeClr val="tx1"/>
              </a:solidFill>
            </a:rPr>
            <a:t>Analyse de rentabilité difficile  (solution de substitution de la source d‘énergie)</a:t>
          </a:r>
          <a:endParaRPr lang="de-DE" sz="1800" kern="1200" dirty="0">
            <a:solidFill>
              <a:schemeClr val="tx1"/>
            </a:solidFill>
          </a:endParaRPr>
        </a:p>
      </dsp:txBody>
      <dsp:txXfrm>
        <a:off x="0" y="2109055"/>
        <a:ext cx="7775575" cy="1502550"/>
      </dsp:txXfrm>
    </dsp:sp>
    <dsp:sp modelId="{961A9718-3386-4F44-80E0-590CEA4A7D2B}">
      <dsp:nvSpPr>
        <dsp:cNvPr id="0" name=""/>
        <dsp:cNvSpPr/>
      </dsp:nvSpPr>
      <dsp:spPr>
        <a:xfrm>
          <a:off x="388778" y="1843375"/>
          <a:ext cx="5442902" cy="5313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29" tIns="0" rIns="20572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noProof="1" smtClean="0">
              <a:solidFill>
                <a:schemeClr val="bg1"/>
              </a:solidFill>
              <a:latin typeface="+mn-lt"/>
            </a:rPr>
            <a:t>Compétences des installateurs inconnues (Expérience limitée)</a:t>
          </a:r>
          <a:endParaRPr lang="de-DE" sz="2000" kern="1200" noProof="1">
            <a:solidFill>
              <a:schemeClr val="bg1"/>
            </a:solidFill>
            <a:latin typeface="+mn-lt"/>
          </a:endParaRPr>
        </a:p>
      </dsp:txBody>
      <dsp:txXfrm>
        <a:off x="388778" y="1843375"/>
        <a:ext cx="5442902" cy="53136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17AA88-1F10-4903-A6BF-C4416D491763}">
      <dsp:nvSpPr>
        <dsp:cNvPr id="0" name=""/>
        <dsp:cNvSpPr/>
      </dsp:nvSpPr>
      <dsp:spPr>
        <a:xfrm>
          <a:off x="0" y="330024"/>
          <a:ext cx="7775575" cy="1852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471" tIns="437388" rIns="603471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b="0" kern="1200" dirty="0" smtClean="0">
              <a:solidFill>
                <a:schemeClr val="tx1"/>
              </a:solidFill>
            </a:rPr>
            <a:t>Système bien dimensionné</a:t>
          </a:r>
          <a:endParaRPr lang="de-DE" sz="2100" kern="1200" dirty="0">
            <a:solidFill>
              <a:schemeClr val="tx1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b="0" kern="1200" dirty="0" smtClean="0">
              <a:solidFill>
                <a:schemeClr val="tx1"/>
              </a:solidFill>
            </a:rPr>
            <a:t>Matériel de qualité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b="0" kern="1200" dirty="0" smtClean="0">
              <a:solidFill>
                <a:schemeClr val="tx1"/>
              </a:solidFill>
            </a:rPr>
            <a:t>Installateur compétent 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b="0" kern="1200" dirty="0" smtClean="0">
              <a:solidFill>
                <a:schemeClr val="tx1"/>
              </a:solidFill>
            </a:rPr>
            <a:t>Perennité (entretien et service après-vente)</a:t>
          </a:r>
        </a:p>
      </dsp:txBody>
      <dsp:txXfrm>
        <a:off x="0" y="330024"/>
        <a:ext cx="7775575" cy="1852200"/>
      </dsp:txXfrm>
    </dsp:sp>
    <dsp:sp modelId="{05F44DAB-E2F0-499D-AA1D-CEA1A3C2C539}">
      <dsp:nvSpPr>
        <dsp:cNvPr id="0" name=""/>
        <dsp:cNvSpPr/>
      </dsp:nvSpPr>
      <dsp:spPr>
        <a:xfrm>
          <a:off x="388778" y="20064"/>
          <a:ext cx="5442902" cy="6199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29" tIns="0" rIns="205729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b="0" kern="1200" dirty="0" smtClean="0">
              <a:solidFill>
                <a:schemeClr val="bg1"/>
              </a:solidFill>
            </a:rPr>
            <a:t>Comment s‘assurer de la </a:t>
          </a:r>
          <a:r>
            <a:rPr lang="de-DE" sz="2100" u="sng" kern="1200" dirty="0" smtClean="0">
              <a:solidFill>
                <a:schemeClr val="bg1"/>
              </a:solidFill>
            </a:rPr>
            <a:t>qualité technique </a:t>
          </a:r>
          <a:r>
            <a:rPr lang="de-DE" sz="2100" b="0" kern="1200" dirty="0" smtClean="0">
              <a:solidFill>
                <a:schemeClr val="bg1"/>
              </a:solidFill>
            </a:rPr>
            <a:t>de la ‘‘solution </a:t>
          </a:r>
          <a:r>
            <a:rPr lang="de-DE" sz="2100" b="0" kern="1200" dirty="0" smtClean="0">
              <a:solidFill>
                <a:schemeClr val="bg1"/>
              </a:solidFill>
            </a:rPr>
            <a:t>Solaire‘‘?</a:t>
          </a:r>
          <a:endParaRPr lang="de-DE" sz="2100" kern="1200" dirty="0">
            <a:solidFill>
              <a:schemeClr val="bg1"/>
            </a:solidFill>
          </a:endParaRPr>
        </a:p>
      </dsp:txBody>
      <dsp:txXfrm>
        <a:off x="388778" y="20064"/>
        <a:ext cx="5442902" cy="619920"/>
      </dsp:txXfrm>
    </dsp:sp>
    <dsp:sp modelId="{0C74FFFC-B2BE-43B7-9EAA-1FEB030E1C77}">
      <dsp:nvSpPr>
        <dsp:cNvPr id="0" name=""/>
        <dsp:cNvSpPr/>
      </dsp:nvSpPr>
      <dsp:spPr>
        <a:xfrm>
          <a:off x="0" y="2605585"/>
          <a:ext cx="7775575" cy="1190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471" tIns="437388" rIns="603471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b="0" kern="1200" dirty="0" smtClean="0">
              <a:solidFill>
                <a:schemeClr val="tx1"/>
              </a:solidFill>
            </a:rPr>
            <a:t>Prix raisonnable</a:t>
          </a:r>
          <a:endParaRPr lang="de-DE" sz="2100" kern="1200" noProof="1">
            <a:solidFill>
              <a:schemeClr val="tx1"/>
            </a:solidFill>
            <a:latin typeface="+mn-lt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b="0" kern="1200" dirty="0" smtClean="0">
              <a:solidFill>
                <a:schemeClr val="tx1"/>
              </a:solidFill>
            </a:rPr>
            <a:t>Economie d‘énergie suffisantes</a:t>
          </a:r>
        </a:p>
      </dsp:txBody>
      <dsp:txXfrm>
        <a:off x="0" y="2605585"/>
        <a:ext cx="7775575" cy="1190700"/>
      </dsp:txXfrm>
    </dsp:sp>
    <dsp:sp modelId="{961A9718-3386-4F44-80E0-590CEA4A7D2B}">
      <dsp:nvSpPr>
        <dsp:cNvPr id="0" name=""/>
        <dsp:cNvSpPr/>
      </dsp:nvSpPr>
      <dsp:spPr>
        <a:xfrm>
          <a:off x="388778" y="2295624"/>
          <a:ext cx="5442902" cy="6199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29" tIns="0" rIns="205729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b="0" kern="1200" dirty="0" smtClean="0">
              <a:solidFill>
                <a:schemeClr val="bg1"/>
              </a:solidFill>
            </a:rPr>
            <a:t>Comment s‘assurer de la </a:t>
          </a:r>
          <a:r>
            <a:rPr lang="de-DE" sz="2100" u="sng" kern="1200" dirty="0" smtClean="0">
              <a:solidFill>
                <a:schemeClr val="bg1"/>
              </a:solidFill>
            </a:rPr>
            <a:t>rentabilité financière?</a:t>
          </a:r>
          <a:endParaRPr lang="de-DE" sz="2100" kern="1200" noProof="1">
            <a:solidFill>
              <a:schemeClr val="bg1"/>
            </a:solidFill>
            <a:latin typeface="+mn-lt"/>
          </a:endParaRPr>
        </a:p>
      </dsp:txBody>
      <dsp:txXfrm>
        <a:off x="388778" y="2295624"/>
        <a:ext cx="5442902" cy="6199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‹N°›</a:t>
            </a:fld>
            <a:endParaRPr lang="de-DE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Klicken Sie, um die Formate des Vorlagentextes zu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‹N°›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2097512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959609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959609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9596094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9596094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209751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959609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959609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="" xmlns:p14="http://schemas.microsoft.com/office/powerpoint/2010/main" val="245301025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="" xmlns:p14="http://schemas.microsoft.com/office/powerpoint/2010/main" val="133583587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="" xmlns:p14="http://schemas.microsoft.com/office/powerpoint/2010/main" val="58142785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="" xmlns:p14="http://schemas.microsoft.com/office/powerpoint/2010/main" val="180162670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="" xmlns:p14="http://schemas.microsoft.com/office/powerpoint/2010/main" val="424179538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</p:spTree>
    <p:extLst>
      <p:ext uri="{BB962C8B-B14F-4D97-AF65-F5344CB8AC3E}">
        <p14:creationId xmlns="" xmlns:p14="http://schemas.microsoft.com/office/powerpoint/2010/main" val="993457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s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</p:spTree>
    <p:extLst>
      <p:ext uri="{BB962C8B-B14F-4D97-AF65-F5344CB8AC3E}">
        <p14:creationId xmlns="" xmlns:p14="http://schemas.microsoft.com/office/powerpoint/2010/main" val="310084467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/>
              <a:t>Untertitel durch Klicken hinzufügen</a:t>
            </a:r>
          </a:p>
        </p:txBody>
      </p:sp>
      <p:sp>
        <p:nvSpPr>
          <p:cNvPr id="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 sz="3600"/>
            </a:lvl1pPr>
          </a:lstStyle>
          <a:p>
            <a:r>
              <a:rPr lang="de-DE" dirty="0"/>
              <a:t>Titel durch Klicken hinzufügen</a:t>
            </a:r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7721600" y="6604000"/>
            <a:ext cx="1422400" cy="254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dirty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926064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dirty="0" smtClean="0"/>
              <a:t>20.04.2017</a:t>
            </a:r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124642892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gi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gi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Titel durch Klicken hinzufügen</a:t>
            </a:r>
          </a:p>
        </p:txBody>
      </p:sp>
      <p:pic>
        <p:nvPicPr>
          <p:cNvPr id="20" name="Grafik 8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noProof="0" dirty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pPr/>
              <a:t>‹N°›</a:t>
            </a:fld>
            <a:endParaRPr lang="de-DE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pic>
        <p:nvPicPr>
          <p:cNvPr id="17" name="Grafik 7"/>
          <p:cNvPicPr>
            <a:picLocks noChangeAspect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Bild 10" descr="weltkugel-5-Europa-Orient.jpg"/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3981"/>
          <a:stretch/>
        </p:blipFill>
        <p:spPr>
          <a:xfrm>
            <a:off x="0" y="0"/>
            <a:ext cx="6475451" cy="117102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  <p:sldLayoutId id="2147483716" r:id="rId7"/>
    <p:sldLayoutId id="2147483715" r:id="rId8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dirty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>
                <a:solidFill>
                  <a:srgbClr val="6E6452"/>
                </a:solidFill>
                <a:latin typeface="Arial Narrow" pitchFamily="34" charset="0"/>
              </a:rPr>
              <a:pPr/>
              <a:t>‹N°›</a:t>
            </a:fld>
            <a:endParaRPr lang="de-DE" sz="1000" b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noProof="0" dirty="0" smtClean="0"/>
              <a:t>Financement du pompage </a:t>
            </a:r>
            <a:r>
              <a:rPr lang="de-DE" noProof="0" dirty="0" smtClean="0"/>
              <a:t>Solaire</a:t>
            </a:r>
            <a:endParaRPr lang="de-DE" noProof="0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fr-FR" dirty="0" smtClean="0"/>
              <a:t>20.04.2017</a:t>
            </a:r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306689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0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2"/>
          <p:cNvSpPr>
            <a:spLocks noGrp="1"/>
          </p:cNvSpPr>
          <p:nvPr>
            <p:ph type="ctrTitle" sz="quarter"/>
          </p:nvPr>
        </p:nvSpPr>
        <p:spPr>
          <a:xfrm>
            <a:off x="313899" y="1027424"/>
            <a:ext cx="8079475" cy="1740812"/>
          </a:xfrm>
        </p:spPr>
        <p:txBody>
          <a:bodyPr/>
          <a:lstStyle/>
          <a:p>
            <a:r>
              <a:rPr lang="fr-FR" b="1" dirty="0" smtClean="0"/>
              <a:t>Evaluation technico-économique des projets de pompage solaire : gage de durabilité et rentabilité</a:t>
            </a:r>
            <a:endParaRPr lang="de-DE" sz="1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6787" y="2847103"/>
            <a:ext cx="5567203" cy="2094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el 2"/>
          <p:cNvSpPr txBox="1">
            <a:spLocks/>
          </p:cNvSpPr>
          <p:nvPr/>
        </p:nvSpPr>
        <p:spPr bwMode="auto">
          <a:xfrm>
            <a:off x="589130" y="4953415"/>
            <a:ext cx="8079475" cy="174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lang="fr-FR" sz="2000" kern="0" dirty="0" smtClean="0">
                <a:solidFill>
                  <a:srgbClr val="6E6452"/>
                </a:solidFill>
              </a:rPr>
              <a:t>Ali Hajji</a:t>
            </a:r>
          </a:p>
          <a:p>
            <a:pPr lvl="0" algn="ctr" eaLnBrk="1" hangingPunct="1"/>
            <a:endParaRPr lang="fr-FR" sz="1600" kern="0" dirty="0" smtClean="0">
              <a:solidFill>
                <a:srgbClr val="6E6452"/>
              </a:solidFill>
            </a:endParaRPr>
          </a:p>
          <a:p>
            <a:pPr lvl="0" algn="ctr" eaLnBrk="1" hangingPunct="1"/>
            <a:r>
              <a:rPr lang="fr-FR" sz="1600" b="0" kern="0" dirty="0" smtClean="0">
                <a:solidFill>
                  <a:srgbClr val="6E6452"/>
                </a:solidFill>
              </a:rPr>
              <a:t>Table Ronde </a:t>
            </a:r>
            <a:r>
              <a:rPr lang="fr-FR" sz="1600" b="0" kern="0" dirty="0" smtClean="0">
                <a:solidFill>
                  <a:srgbClr val="6E645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1600" kern="0" dirty="0" smtClean="0">
                <a:solidFill>
                  <a:srgbClr val="6E6452"/>
                </a:solidFill>
                <a:latin typeface="+mj-lt"/>
                <a:ea typeface="+mj-ea"/>
                <a:cs typeface="+mj-cs"/>
              </a:rPr>
              <a:t>«Financement dédié au pompage solaire au Maroc : challenges et opportunités»</a:t>
            </a:r>
            <a:r>
              <a:rPr lang="fr-FR" sz="1600" b="0" kern="0" dirty="0" smtClean="0">
                <a:solidFill>
                  <a:srgbClr val="6E645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co-organisée par </a:t>
            </a:r>
            <a:r>
              <a:rPr kumimoji="0" lang="fr-FR" sz="1600" i="0" u="none" strike="noStrike" kern="0" cap="none" spc="0" normalizeH="0" baseline="0" noProof="0" dirty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BERD 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et la </a:t>
            </a:r>
            <a:r>
              <a:rPr kumimoji="0" lang="fr-FR" sz="1600" i="0" u="none" strike="noStrike" kern="0" cap="none" spc="0" normalizeH="0" baseline="0" noProof="0" dirty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GIZ </a:t>
            </a:r>
            <a:r>
              <a:rPr lang="fr-FR" sz="1600" b="0" kern="0" dirty="0" smtClean="0">
                <a:solidFill>
                  <a:srgbClr val="6E6452"/>
                </a:solidFill>
              </a:rPr>
              <a:t>en marge de la 12ème édition du  Salon International de l’Agriculture au Maroc (</a:t>
            </a:r>
            <a:r>
              <a:rPr lang="fr-FR" sz="1600" kern="0" dirty="0" smtClean="0">
                <a:solidFill>
                  <a:srgbClr val="6E6452"/>
                </a:solidFill>
              </a:rPr>
              <a:t>SIAM</a:t>
            </a:r>
            <a:r>
              <a:rPr lang="fr-FR" sz="1600" b="0" kern="0" dirty="0" smtClean="0">
                <a:solidFill>
                  <a:srgbClr val="6E6452"/>
                </a:solidFill>
              </a:rPr>
              <a:t>). Meknès, </a:t>
            </a:r>
            <a:r>
              <a:rPr kumimoji="0" lang="fr-FR" sz="1600" i="0" u="none" strike="noStrike" kern="0" cap="none" spc="0" normalizeH="0" baseline="0" noProof="0" dirty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 Avril, 2017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18155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6704" y="1292132"/>
            <a:ext cx="7776000" cy="617928"/>
          </a:xfrm>
        </p:spPr>
        <p:txBody>
          <a:bodyPr/>
          <a:lstStyle/>
          <a:p>
            <a:r>
              <a:rPr lang="fr-FR" b="1" dirty="0" smtClean="0"/>
              <a:t>Composition du dossier de demande de financement</a:t>
            </a:r>
            <a:endParaRPr lang="de-DE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 smtClean="0"/>
              <a:t>Financement</a:t>
            </a:r>
            <a:r>
              <a:rPr lang="de-DE" dirty="0" smtClean="0"/>
              <a:t> </a:t>
            </a:r>
            <a:r>
              <a:rPr lang="de-DE" dirty="0" smtClean="0"/>
              <a:t>du </a:t>
            </a:r>
            <a:r>
              <a:rPr lang="fr-FR" dirty="0" smtClean="0"/>
              <a:t>pompage</a:t>
            </a:r>
            <a:r>
              <a:rPr lang="de-DE" dirty="0" smtClean="0"/>
              <a:t> 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sp>
        <p:nvSpPr>
          <p:cNvPr id="41" name="AutoShape 12"/>
          <p:cNvSpPr>
            <a:spLocks noChangeArrowheads="1"/>
          </p:cNvSpPr>
          <p:nvPr/>
        </p:nvSpPr>
        <p:spPr bwMode="auto">
          <a:xfrm>
            <a:off x="6886112" y="2960333"/>
            <a:ext cx="400799" cy="3045360"/>
          </a:xfrm>
          <a:prstGeom prst="homePlate">
            <a:avLst>
              <a:gd name="adj" fmla="val 100000"/>
            </a:avLst>
          </a:prstGeom>
          <a:solidFill>
            <a:srgbClr val="A7978D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4529" tIns="32264" rIns="64529" bIns="32264" anchor="ctr"/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300" dirty="0">
              <a:solidFill>
                <a:srgbClr val="000000"/>
              </a:solidFill>
            </a:endParaRPr>
          </a:p>
        </p:txBody>
      </p:sp>
      <p:grpSp>
        <p:nvGrpSpPr>
          <p:cNvPr id="5" name="Gruppieren 118"/>
          <p:cNvGrpSpPr>
            <a:grpSpLocks noChangeAspect="1"/>
          </p:cNvGrpSpPr>
          <p:nvPr/>
        </p:nvGrpSpPr>
        <p:grpSpPr>
          <a:xfrm>
            <a:off x="7416659" y="2975494"/>
            <a:ext cx="1214865" cy="3048544"/>
            <a:chOff x="3286125" y="1749424"/>
            <a:chExt cx="1143000" cy="2915824"/>
          </a:xfrm>
        </p:grpSpPr>
        <p:sp>
          <p:nvSpPr>
            <p:cNvPr id="43" name="Rechteck 113"/>
            <p:cNvSpPr/>
            <p:nvPr/>
          </p:nvSpPr>
          <p:spPr bwMode="ltGray">
            <a:xfrm>
              <a:off x="3286125" y="1749424"/>
              <a:ext cx="1143000" cy="29158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412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8824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237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7649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061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6473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5886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5298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solidFill>
                  <a:srgbClr val="FFFFFF"/>
                </a:solidFill>
              </a:endParaRPr>
            </a:p>
          </p:txBody>
        </p:sp>
        <p:grpSp>
          <p:nvGrpSpPr>
            <p:cNvPr id="6" name="Gruppieren 117"/>
            <p:cNvGrpSpPr/>
            <p:nvPr/>
          </p:nvGrpSpPr>
          <p:grpSpPr>
            <a:xfrm>
              <a:off x="3476625" y="1898866"/>
              <a:ext cx="762000" cy="2514600"/>
              <a:chOff x="3476625" y="1901825"/>
              <a:chExt cx="762000" cy="2514600"/>
            </a:xfrm>
          </p:grpSpPr>
          <p:sp>
            <p:nvSpPr>
              <p:cNvPr id="45" name="Ellipse 114"/>
              <p:cNvSpPr/>
              <p:nvPr/>
            </p:nvSpPr>
            <p:spPr bwMode="ltGray">
              <a:xfrm>
                <a:off x="3476625" y="1901825"/>
                <a:ext cx="762000" cy="762000"/>
              </a:xfrm>
              <a:prstGeom prst="ellipse">
                <a:avLst/>
              </a:prstGeom>
              <a:solidFill>
                <a:schemeClr val="bg2">
                  <a:lumMod val="8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Ellipse 115"/>
              <p:cNvSpPr/>
              <p:nvPr/>
            </p:nvSpPr>
            <p:spPr bwMode="ltGray">
              <a:xfrm>
                <a:off x="3476625" y="2778125"/>
                <a:ext cx="762000" cy="762000"/>
              </a:xfrm>
              <a:prstGeom prst="ellipse">
                <a:avLst/>
              </a:prstGeom>
              <a:solidFill>
                <a:schemeClr val="bg2">
                  <a:lumMod val="8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Ellipse 116"/>
              <p:cNvSpPr/>
              <p:nvPr/>
            </p:nvSpPr>
            <p:spPr bwMode="ltGray">
              <a:xfrm>
                <a:off x="3476625" y="3654425"/>
                <a:ext cx="762000" cy="762000"/>
              </a:xfrm>
              <a:prstGeom prst="ellipse">
                <a:avLst/>
              </a:prstGeom>
              <a:solidFill>
                <a:srgbClr val="30BE3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58" name="Rechteck 98"/>
          <p:cNvSpPr/>
          <p:nvPr/>
        </p:nvSpPr>
        <p:spPr>
          <a:xfrm>
            <a:off x="2261832" y="2971408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Région, surface et cultures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 Besoins en eau, profondeur du puits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 Coûts des factures énergétiques</a:t>
            </a:r>
          </a:p>
        </p:txBody>
      </p:sp>
      <p:sp>
        <p:nvSpPr>
          <p:cNvPr id="59" name="AutoShape 3"/>
          <p:cNvSpPr>
            <a:spLocks noChangeArrowheads="1"/>
          </p:cNvSpPr>
          <p:nvPr/>
        </p:nvSpPr>
        <p:spPr bwMode="auto">
          <a:xfrm>
            <a:off x="926915" y="2971407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60" name="AutoShape 3"/>
          <p:cNvSpPr>
            <a:spLocks noChangeArrowheads="1"/>
          </p:cNvSpPr>
          <p:nvPr/>
        </p:nvSpPr>
        <p:spPr bwMode="auto">
          <a:xfrm>
            <a:off x="768110" y="2971407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r>
              <a:rPr lang="en-GB" sz="1400" dirty="0" smtClean="0">
                <a:solidFill>
                  <a:srgbClr val="FFFFFF"/>
                </a:solidFill>
              </a:rPr>
              <a:t>Données de base sur la ferme</a:t>
            </a: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55" name="Rechteck 104"/>
          <p:cNvSpPr/>
          <p:nvPr/>
        </p:nvSpPr>
        <p:spPr>
          <a:xfrm>
            <a:off x="2261832" y="4012096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1400" dirty="0" smtClean="0">
                <a:solidFill>
                  <a:srgbClr val="6E6452"/>
                </a:solidFill>
              </a:rPr>
              <a:t>Moyens techniques et références 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Fiches techniques du matériel proposé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Note de calcul de dimensionnement</a:t>
            </a:r>
            <a:r>
              <a:rPr lang="en-GB" sz="1400" dirty="0" smtClean="0">
                <a:solidFill>
                  <a:srgbClr val="6E6452"/>
                </a:solidFill>
              </a:rPr>
              <a:t> </a:t>
            </a:r>
          </a:p>
        </p:txBody>
      </p:sp>
      <p:sp>
        <p:nvSpPr>
          <p:cNvPr id="56" name="AutoShape 3"/>
          <p:cNvSpPr>
            <a:spLocks noChangeArrowheads="1"/>
          </p:cNvSpPr>
          <p:nvPr/>
        </p:nvSpPr>
        <p:spPr bwMode="auto">
          <a:xfrm>
            <a:off x="926915" y="4012095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57" name="AutoShape 3"/>
          <p:cNvSpPr>
            <a:spLocks noChangeArrowheads="1"/>
          </p:cNvSpPr>
          <p:nvPr/>
        </p:nvSpPr>
        <p:spPr bwMode="auto">
          <a:xfrm>
            <a:off x="768109" y="4012095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/>
          <a:p>
            <a:pPr>
              <a:spcAft>
                <a:spcPts val="538"/>
              </a:spcAft>
            </a:pPr>
            <a:r>
              <a:rPr lang="en-GB" sz="1400" dirty="0" smtClean="0">
                <a:solidFill>
                  <a:srgbClr val="FFFFFF"/>
                </a:solidFill>
              </a:rPr>
              <a:t>Offre technique</a:t>
            </a: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52" name="Rechteck 107"/>
          <p:cNvSpPr/>
          <p:nvPr/>
        </p:nvSpPr>
        <p:spPr>
          <a:xfrm>
            <a:off x="2261832" y="5052784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 Devis détaillé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Schéma de financement envisagé</a:t>
            </a:r>
          </a:p>
        </p:txBody>
      </p:sp>
      <p:sp>
        <p:nvSpPr>
          <p:cNvPr id="53" name="AutoShape 3"/>
          <p:cNvSpPr>
            <a:spLocks noChangeArrowheads="1"/>
          </p:cNvSpPr>
          <p:nvPr/>
        </p:nvSpPr>
        <p:spPr bwMode="auto">
          <a:xfrm>
            <a:off x="926915" y="5052783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54" name="AutoShape 3"/>
          <p:cNvSpPr>
            <a:spLocks noChangeArrowheads="1"/>
          </p:cNvSpPr>
          <p:nvPr/>
        </p:nvSpPr>
        <p:spPr bwMode="auto">
          <a:xfrm>
            <a:off x="768109" y="5052783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/>
          <a:p>
            <a:pPr>
              <a:spcAft>
                <a:spcPts val="538"/>
              </a:spcAft>
            </a:pPr>
            <a:r>
              <a:rPr lang="en-GB" sz="1400" dirty="0" smtClean="0">
                <a:solidFill>
                  <a:srgbClr val="FFFFFF"/>
                </a:solidFill>
              </a:rPr>
              <a:t>Offre financière</a:t>
            </a:r>
          </a:p>
        </p:txBody>
      </p:sp>
    </p:spTree>
    <p:extLst>
      <p:ext uri="{BB962C8B-B14F-4D97-AF65-F5344CB8AC3E}">
        <p14:creationId xmlns="" xmlns:p14="http://schemas.microsoft.com/office/powerpoint/2010/main" val="10963596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Vérification des capacités techniques de l’installateur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sp>
        <p:nvSpPr>
          <p:cNvPr id="41" name="AutoShape 12"/>
          <p:cNvSpPr>
            <a:spLocks noChangeArrowheads="1"/>
          </p:cNvSpPr>
          <p:nvPr/>
        </p:nvSpPr>
        <p:spPr bwMode="auto">
          <a:xfrm>
            <a:off x="6886112" y="3001276"/>
            <a:ext cx="400799" cy="3017387"/>
          </a:xfrm>
          <a:prstGeom prst="homePlate">
            <a:avLst>
              <a:gd name="adj" fmla="val 100000"/>
            </a:avLst>
          </a:prstGeom>
          <a:solidFill>
            <a:srgbClr val="A7978D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4529" tIns="32264" rIns="64529" bIns="32264" anchor="ctr"/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300" dirty="0">
              <a:solidFill>
                <a:srgbClr val="000000"/>
              </a:solidFill>
            </a:endParaRPr>
          </a:p>
        </p:txBody>
      </p:sp>
      <p:grpSp>
        <p:nvGrpSpPr>
          <p:cNvPr id="5" name="Gruppieren 118"/>
          <p:cNvGrpSpPr>
            <a:grpSpLocks noChangeAspect="1"/>
          </p:cNvGrpSpPr>
          <p:nvPr/>
        </p:nvGrpSpPr>
        <p:grpSpPr>
          <a:xfrm>
            <a:off x="7375715" y="3016436"/>
            <a:ext cx="1214865" cy="3056818"/>
            <a:chOff x="3286125" y="1749424"/>
            <a:chExt cx="1143000" cy="2915824"/>
          </a:xfrm>
        </p:grpSpPr>
        <p:sp>
          <p:nvSpPr>
            <p:cNvPr id="43" name="Rechteck 113"/>
            <p:cNvSpPr/>
            <p:nvPr/>
          </p:nvSpPr>
          <p:spPr bwMode="ltGray">
            <a:xfrm>
              <a:off x="3286125" y="1749424"/>
              <a:ext cx="1143000" cy="29158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412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8824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237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7649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061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6473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5886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5298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solidFill>
                  <a:srgbClr val="FFFFFF"/>
                </a:solidFill>
              </a:endParaRPr>
            </a:p>
          </p:txBody>
        </p:sp>
        <p:grpSp>
          <p:nvGrpSpPr>
            <p:cNvPr id="6" name="Gruppieren 117"/>
            <p:cNvGrpSpPr/>
            <p:nvPr/>
          </p:nvGrpSpPr>
          <p:grpSpPr>
            <a:xfrm>
              <a:off x="3476625" y="1898866"/>
              <a:ext cx="762000" cy="2514600"/>
              <a:chOff x="3476625" y="1901825"/>
              <a:chExt cx="762000" cy="2514600"/>
            </a:xfrm>
          </p:grpSpPr>
          <p:sp>
            <p:nvSpPr>
              <p:cNvPr id="45" name="Ellipse 114"/>
              <p:cNvSpPr/>
              <p:nvPr/>
            </p:nvSpPr>
            <p:spPr bwMode="ltGray">
              <a:xfrm>
                <a:off x="3476625" y="1901825"/>
                <a:ext cx="762000" cy="762000"/>
              </a:xfrm>
              <a:prstGeom prst="ellipse">
                <a:avLst/>
              </a:prstGeom>
              <a:solidFill>
                <a:schemeClr val="bg2">
                  <a:lumMod val="8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Ellipse 115"/>
              <p:cNvSpPr/>
              <p:nvPr/>
            </p:nvSpPr>
            <p:spPr bwMode="ltGray">
              <a:xfrm>
                <a:off x="3476625" y="2778125"/>
                <a:ext cx="762000" cy="762000"/>
              </a:xfrm>
              <a:prstGeom prst="ellipse">
                <a:avLst/>
              </a:prstGeom>
              <a:solidFill>
                <a:schemeClr val="bg2">
                  <a:lumMod val="8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Ellipse 116"/>
              <p:cNvSpPr/>
              <p:nvPr/>
            </p:nvSpPr>
            <p:spPr bwMode="ltGray">
              <a:xfrm>
                <a:off x="3476625" y="3654425"/>
                <a:ext cx="762000" cy="762000"/>
              </a:xfrm>
              <a:prstGeom prst="ellipse">
                <a:avLst/>
              </a:prstGeom>
              <a:solidFill>
                <a:srgbClr val="30BE3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58" name="Rechteck 98"/>
          <p:cNvSpPr/>
          <p:nvPr/>
        </p:nvSpPr>
        <p:spPr>
          <a:xfrm>
            <a:off x="2261832" y="3012351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Liste des projets réalisés:</a:t>
            </a:r>
          </a:p>
          <a:p>
            <a:pPr>
              <a:spcAft>
                <a:spcPts val="538"/>
              </a:spcAft>
            </a:pPr>
            <a:r>
              <a:rPr lang="en-GB" sz="1400" dirty="0" smtClean="0">
                <a:solidFill>
                  <a:srgbClr val="6E6452"/>
                </a:solidFill>
              </a:rPr>
              <a:t>Nombre, </a:t>
            </a:r>
            <a:r>
              <a:rPr lang="en-GB" sz="1400" dirty="0" smtClean="0">
                <a:solidFill>
                  <a:srgbClr val="FF0000"/>
                </a:solidFill>
              </a:rPr>
              <a:t>Capacité en kWc</a:t>
            </a:r>
            <a:r>
              <a:rPr lang="en-GB" sz="1400" dirty="0" smtClean="0">
                <a:solidFill>
                  <a:srgbClr val="6E6452"/>
                </a:solidFill>
              </a:rPr>
              <a:t>, Budgets</a:t>
            </a:r>
            <a:endParaRPr lang="en-GB" sz="1400" dirty="0">
              <a:solidFill>
                <a:srgbClr val="6E6452"/>
              </a:solidFill>
            </a:endParaRPr>
          </a:p>
        </p:txBody>
      </p:sp>
      <p:sp>
        <p:nvSpPr>
          <p:cNvPr id="59" name="AutoShape 3"/>
          <p:cNvSpPr>
            <a:spLocks noChangeArrowheads="1"/>
          </p:cNvSpPr>
          <p:nvPr/>
        </p:nvSpPr>
        <p:spPr bwMode="auto">
          <a:xfrm>
            <a:off x="926915" y="3012350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60" name="AutoShape 3"/>
          <p:cNvSpPr>
            <a:spLocks noChangeArrowheads="1"/>
          </p:cNvSpPr>
          <p:nvPr/>
        </p:nvSpPr>
        <p:spPr bwMode="auto">
          <a:xfrm>
            <a:off x="768110" y="3012350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r>
              <a:rPr lang="en-GB" sz="1400" dirty="0" smtClean="0">
                <a:solidFill>
                  <a:srgbClr val="FFFFFF"/>
                </a:solidFill>
              </a:rPr>
              <a:t>Expérience</a:t>
            </a: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55" name="Rechteck 104"/>
          <p:cNvSpPr/>
          <p:nvPr/>
        </p:nvSpPr>
        <p:spPr>
          <a:xfrm>
            <a:off x="2261832" y="4053039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Nombre et qualification des techniciens</a:t>
            </a:r>
            <a:endParaRPr lang="en-GB" sz="1400" dirty="0">
              <a:solidFill>
                <a:srgbClr val="6E6452"/>
              </a:solidFill>
            </a:endParaRPr>
          </a:p>
        </p:txBody>
      </p:sp>
      <p:sp>
        <p:nvSpPr>
          <p:cNvPr id="56" name="AutoShape 3"/>
          <p:cNvSpPr>
            <a:spLocks noChangeArrowheads="1"/>
          </p:cNvSpPr>
          <p:nvPr/>
        </p:nvSpPr>
        <p:spPr bwMode="auto">
          <a:xfrm>
            <a:off x="926915" y="4053038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57" name="AutoShape 3"/>
          <p:cNvSpPr>
            <a:spLocks noChangeArrowheads="1"/>
          </p:cNvSpPr>
          <p:nvPr/>
        </p:nvSpPr>
        <p:spPr bwMode="auto">
          <a:xfrm>
            <a:off x="768109" y="4053038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/>
          <a:p>
            <a:pPr>
              <a:spcAft>
                <a:spcPts val="538"/>
              </a:spcAft>
            </a:pPr>
            <a:r>
              <a:rPr lang="en-GB" sz="1400" dirty="0" smtClean="0">
                <a:solidFill>
                  <a:srgbClr val="FFFFFF"/>
                </a:solidFill>
              </a:rPr>
              <a:t>Moyens humain</a:t>
            </a: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52" name="Rechteck 107"/>
          <p:cNvSpPr/>
          <p:nvPr/>
        </p:nvSpPr>
        <p:spPr>
          <a:xfrm>
            <a:off x="2261832" y="5093727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 S’assurer de la capacité à intervenir en cas de panne et/ou à fournir les pièces de rechange</a:t>
            </a:r>
          </a:p>
        </p:txBody>
      </p:sp>
      <p:sp>
        <p:nvSpPr>
          <p:cNvPr id="53" name="AutoShape 3"/>
          <p:cNvSpPr>
            <a:spLocks noChangeArrowheads="1"/>
          </p:cNvSpPr>
          <p:nvPr/>
        </p:nvSpPr>
        <p:spPr bwMode="auto">
          <a:xfrm>
            <a:off x="926915" y="5093726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54" name="AutoShape 3"/>
          <p:cNvSpPr>
            <a:spLocks noChangeArrowheads="1"/>
          </p:cNvSpPr>
          <p:nvPr/>
        </p:nvSpPr>
        <p:spPr bwMode="auto">
          <a:xfrm>
            <a:off x="768109" y="5093726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/>
          <a:p>
            <a:pPr>
              <a:spcAft>
                <a:spcPts val="538"/>
              </a:spcAft>
            </a:pPr>
            <a:r>
              <a:rPr lang="en-GB" sz="1400" dirty="0" smtClean="0">
                <a:solidFill>
                  <a:srgbClr val="FFFFFF"/>
                </a:solidFill>
              </a:rPr>
              <a:t>Service après-vente</a:t>
            </a:r>
            <a:endParaRPr lang="en-GB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63596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6705" y="1360371"/>
            <a:ext cx="7776000" cy="617928"/>
          </a:xfrm>
        </p:spPr>
        <p:txBody>
          <a:bodyPr/>
          <a:lstStyle/>
          <a:p>
            <a:r>
              <a:rPr lang="fr-FR" b="1" dirty="0" smtClean="0"/>
              <a:t>Vérification des informations de base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sp>
        <p:nvSpPr>
          <p:cNvPr id="41" name="AutoShape 12"/>
          <p:cNvSpPr>
            <a:spLocks noChangeArrowheads="1"/>
          </p:cNvSpPr>
          <p:nvPr/>
        </p:nvSpPr>
        <p:spPr bwMode="auto">
          <a:xfrm>
            <a:off x="6927056" y="2428070"/>
            <a:ext cx="400799" cy="3017387"/>
          </a:xfrm>
          <a:prstGeom prst="homePlate">
            <a:avLst>
              <a:gd name="adj" fmla="val 100000"/>
            </a:avLst>
          </a:prstGeom>
          <a:solidFill>
            <a:srgbClr val="A7978D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4529" tIns="32264" rIns="64529" bIns="32264" anchor="ctr"/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300" dirty="0">
              <a:solidFill>
                <a:srgbClr val="000000"/>
              </a:solidFill>
            </a:endParaRPr>
          </a:p>
        </p:txBody>
      </p:sp>
      <p:grpSp>
        <p:nvGrpSpPr>
          <p:cNvPr id="5" name="Gruppieren 118"/>
          <p:cNvGrpSpPr>
            <a:grpSpLocks noChangeAspect="1"/>
          </p:cNvGrpSpPr>
          <p:nvPr/>
        </p:nvGrpSpPr>
        <p:grpSpPr>
          <a:xfrm>
            <a:off x="7389363" y="2361344"/>
            <a:ext cx="1214865" cy="3056818"/>
            <a:chOff x="3286125" y="1749424"/>
            <a:chExt cx="1143000" cy="2915824"/>
          </a:xfrm>
        </p:grpSpPr>
        <p:sp>
          <p:nvSpPr>
            <p:cNvPr id="43" name="Rechteck 113"/>
            <p:cNvSpPr/>
            <p:nvPr/>
          </p:nvSpPr>
          <p:spPr bwMode="ltGray">
            <a:xfrm>
              <a:off x="3286125" y="1749424"/>
              <a:ext cx="1143000" cy="29158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412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8824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237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7649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061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6473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5886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5298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solidFill>
                  <a:srgbClr val="FFFFFF"/>
                </a:solidFill>
              </a:endParaRPr>
            </a:p>
          </p:txBody>
        </p:sp>
        <p:grpSp>
          <p:nvGrpSpPr>
            <p:cNvPr id="6" name="Gruppieren 117"/>
            <p:cNvGrpSpPr/>
            <p:nvPr/>
          </p:nvGrpSpPr>
          <p:grpSpPr>
            <a:xfrm>
              <a:off x="3476625" y="1898866"/>
              <a:ext cx="762000" cy="2514600"/>
              <a:chOff x="3476625" y="1901825"/>
              <a:chExt cx="762000" cy="2514600"/>
            </a:xfrm>
          </p:grpSpPr>
          <p:sp>
            <p:nvSpPr>
              <p:cNvPr id="45" name="Ellipse 114"/>
              <p:cNvSpPr/>
              <p:nvPr/>
            </p:nvSpPr>
            <p:spPr bwMode="ltGray">
              <a:xfrm>
                <a:off x="3476625" y="1901825"/>
                <a:ext cx="762000" cy="762000"/>
              </a:xfrm>
              <a:prstGeom prst="ellipse">
                <a:avLst/>
              </a:prstGeom>
              <a:solidFill>
                <a:schemeClr val="bg2">
                  <a:lumMod val="8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Ellipse 115"/>
              <p:cNvSpPr/>
              <p:nvPr/>
            </p:nvSpPr>
            <p:spPr bwMode="ltGray">
              <a:xfrm>
                <a:off x="3476625" y="2778125"/>
                <a:ext cx="762000" cy="762000"/>
              </a:xfrm>
              <a:prstGeom prst="ellipse">
                <a:avLst/>
              </a:prstGeom>
              <a:solidFill>
                <a:schemeClr val="bg2">
                  <a:lumMod val="8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Ellipse 116"/>
              <p:cNvSpPr/>
              <p:nvPr/>
            </p:nvSpPr>
            <p:spPr bwMode="ltGray">
              <a:xfrm>
                <a:off x="3476625" y="3654425"/>
                <a:ext cx="762000" cy="762000"/>
              </a:xfrm>
              <a:prstGeom prst="ellipse">
                <a:avLst/>
              </a:prstGeom>
              <a:solidFill>
                <a:srgbClr val="30BE3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58" name="Rechteck 98"/>
          <p:cNvSpPr/>
          <p:nvPr/>
        </p:nvSpPr>
        <p:spPr>
          <a:xfrm>
            <a:off x="2289128" y="3503671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Ordre de grandeur: 30 m3/j/ha</a:t>
            </a:r>
            <a:endParaRPr lang="en-GB" sz="1400" dirty="0">
              <a:solidFill>
                <a:srgbClr val="6E6452"/>
              </a:solidFill>
            </a:endParaRPr>
          </a:p>
        </p:txBody>
      </p:sp>
      <p:sp>
        <p:nvSpPr>
          <p:cNvPr id="59" name="AutoShape 3"/>
          <p:cNvSpPr>
            <a:spLocks noChangeArrowheads="1"/>
          </p:cNvSpPr>
          <p:nvPr/>
        </p:nvSpPr>
        <p:spPr bwMode="auto">
          <a:xfrm>
            <a:off x="954211" y="3503670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60" name="AutoShape 3"/>
          <p:cNvSpPr>
            <a:spLocks noChangeArrowheads="1"/>
          </p:cNvSpPr>
          <p:nvPr/>
        </p:nvSpPr>
        <p:spPr bwMode="auto">
          <a:xfrm>
            <a:off x="795406" y="3503670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r>
              <a:rPr lang="en-GB" sz="1400" dirty="0" smtClean="0">
                <a:solidFill>
                  <a:srgbClr val="FFFFFF"/>
                </a:solidFill>
              </a:rPr>
              <a:t>Besoins en eau, m3/jour</a:t>
            </a: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55" name="Rechteck 104"/>
          <p:cNvSpPr/>
          <p:nvPr/>
        </p:nvSpPr>
        <p:spPr>
          <a:xfrm>
            <a:off x="2289128" y="4544359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Pompe de puits: entre le niveau d’eau et la profondeur du puits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Pompe de surface: 30 m</a:t>
            </a:r>
            <a:endParaRPr lang="en-GB" sz="1400" dirty="0">
              <a:solidFill>
                <a:srgbClr val="6E6452"/>
              </a:solidFill>
            </a:endParaRPr>
          </a:p>
        </p:txBody>
      </p:sp>
      <p:sp>
        <p:nvSpPr>
          <p:cNvPr id="56" name="AutoShape 3"/>
          <p:cNvSpPr>
            <a:spLocks noChangeArrowheads="1"/>
          </p:cNvSpPr>
          <p:nvPr/>
        </p:nvSpPr>
        <p:spPr bwMode="auto">
          <a:xfrm>
            <a:off x="954211" y="4544358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57" name="AutoShape 3"/>
          <p:cNvSpPr>
            <a:spLocks noChangeArrowheads="1"/>
          </p:cNvSpPr>
          <p:nvPr/>
        </p:nvSpPr>
        <p:spPr bwMode="auto">
          <a:xfrm>
            <a:off x="795405" y="4544358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/>
          <a:p>
            <a:pPr>
              <a:spcAft>
                <a:spcPts val="538"/>
              </a:spcAft>
            </a:pPr>
            <a:r>
              <a:rPr lang="en-GB" sz="1400" dirty="0" smtClean="0">
                <a:solidFill>
                  <a:srgbClr val="FFFFFF"/>
                </a:solidFill>
              </a:rPr>
              <a:t>HMT (en mètre)</a:t>
            </a: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52" name="Rechteck 107"/>
          <p:cNvSpPr/>
          <p:nvPr/>
        </p:nvSpPr>
        <p:spPr>
          <a:xfrm>
            <a:off x="2289128" y="2473358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Matériel de constructeurs “acceptés” 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</a:t>
            </a:r>
            <a:r>
              <a:rPr lang="en-GB" sz="1400" dirty="0" smtClean="0">
                <a:solidFill>
                  <a:srgbClr val="FF0000"/>
                </a:solidFill>
              </a:rPr>
              <a:t>Conformité entre devis et note de calcul</a:t>
            </a:r>
          </a:p>
        </p:txBody>
      </p:sp>
      <p:sp>
        <p:nvSpPr>
          <p:cNvPr id="53" name="AutoShape 3"/>
          <p:cNvSpPr>
            <a:spLocks noChangeArrowheads="1"/>
          </p:cNvSpPr>
          <p:nvPr/>
        </p:nvSpPr>
        <p:spPr bwMode="auto">
          <a:xfrm>
            <a:off x="954211" y="2473357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54" name="AutoShape 3"/>
          <p:cNvSpPr>
            <a:spLocks noChangeArrowheads="1"/>
          </p:cNvSpPr>
          <p:nvPr/>
        </p:nvSpPr>
        <p:spPr bwMode="auto">
          <a:xfrm>
            <a:off x="795405" y="2473357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/>
          <a:p>
            <a:pPr>
              <a:spcAft>
                <a:spcPts val="538"/>
              </a:spcAft>
            </a:pPr>
            <a:r>
              <a:rPr lang="en-GB" sz="1400" dirty="0" smtClean="0">
                <a:solidFill>
                  <a:srgbClr val="FFFFFF"/>
                </a:solidFill>
              </a:rPr>
              <a:t>Matériel :</a:t>
            </a:r>
          </a:p>
          <a:p>
            <a:pPr>
              <a:spcAft>
                <a:spcPts val="538"/>
              </a:spcAft>
            </a:pPr>
            <a:r>
              <a:rPr lang="en-GB" sz="1400" dirty="0" smtClean="0">
                <a:solidFill>
                  <a:srgbClr val="FFFFFF"/>
                </a:solidFill>
              </a:rPr>
              <a:t>Panneaux, Pompe et contrôleur</a:t>
            </a:r>
            <a:endParaRPr lang="en-GB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63596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 bwMode="auto">
          <a:xfrm>
            <a:off x="656704" y="1237541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dirty="0" smtClean="0"/>
              <a:t>Vérification du contenu de l’étude technique</a:t>
            </a:r>
            <a:endParaRPr lang="de-DE" b="0" dirty="0"/>
          </a:p>
        </p:txBody>
      </p:sp>
      <p:sp>
        <p:nvSpPr>
          <p:cNvPr id="14" name="Pfeil nach rechts 13"/>
          <p:cNvSpPr/>
          <p:nvPr/>
        </p:nvSpPr>
        <p:spPr bwMode="auto">
          <a:xfrm>
            <a:off x="1463154" y="2635979"/>
            <a:ext cx="1903601" cy="2157994"/>
          </a:xfrm>
          <a:prstGeom prst="rightArrow">
            <a:avLst/>
          </a:prstGeom>
          <a:noFill/>
          <a:ln w="19050" cap="flat" cmpd="sng" algn="ctr">
            <a:solidFill>
              <a:srgbClr val="A7978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600" dirty="0" smtClean="0">
                <a:solidFill>
                  <a:srgbClr val="6E6452"/>
                </a:solidFill>
              </a:rPr>
              <a:t>Fiche technique du contôleur</a:t>
            </a:r>
            <a:endParaRPr kumimoji="0" lang="de-DE" sz="1600" b="1" i="0" u="none" strike="noStrike" cap="none" normalizeH="0" baseline="0" dirty="0">
              <a:ln>
                <a:noFill/>
              </a:ln>
              <a:solidFill>
                <a:srgbClr val="6E6452"/>
              </a:solidFill>
              <a:effectLst/>
              <a:latin typeface="Arial" charset="0"/>
            </a:endParaRPr>
          </a:p>
        </p:txBody>
      </p:sp>
      <p:sp>
        <p:nvSpPr>
          <p:cNvPr id="15" name="Pfeil nach rechts 14"/>
          <p:cNvSpPr/>
          <p:nvPr/>
        </p:nvSpPr>
        <p:spPr bwMode="auto">
          <a:xfrm flipH="1">
            <a:off x="5216569" y="2642329"/>
            <a:ext cx="1895968" cy="2157994"/>
          </a:xfrm>
          <a:prstGeom prst="rightArrow">
            <a:avLst/>
          </a:prstGeom>
          <a:noFill/>
          <a:ln w="19050" cap="flat" cmpd="sng" algn="ctr">
            <a:solidFill>
              <a:srgbClr val="A7978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600" dirty="0" smtClean="0">
                <a:solidFill>
                  <a:srgbClr val="6E6452"/>
                </a:solidFill>
              </a:rPr>
              <a:t>Fiche technique de la pompe</a:t>
            </a:r>
            <a:endParaRPr lang="de-DE" sz="1600" dirty="0">
              <a:solidFill>
                <a:srgbClr val="6E6452"/>
              </a:solidFill>
            </a:endParaRPr>
          </a:p>
        </p:txBody>
      </p:sp>
      <p:sp>
        <p:nvSpPr>
          <p:cNvPr id="19" name="Pfeil nach rechts 18"/>
          <p:cNvSpPr/>
          <p:nvPr/>
        </p:nvSpPr>
        <p:spPr bwMode="auto">
          <a:xfrm rot="5400000" flipH="1">
            <a:off x="3605677" y="3597143"/>
            <a:ext cx="1326936" cy="2719218"/>
          </a:xfrm>
          <a:prstGeom prst="rightArrow">
            <a:avLst/>
          </a:prstGeom>
          <a:noFill/>
          <a:ln w="19050" cap="flat" cmpd="sng" algn="ctr">
            <a:solidFill>
              <a:srgbClr val="A7978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600" dirty="0" smtClean="0">
                <a:solidFill>
                  <a:srgbClr val="6E6452"/>
                </a:solidFill>
              </a:rPr>
              <a:t>Fiche technique du panneau</a:t>
            </a:r>
            <a:endParaRPr lang="de-DE" sz="1600" dirty="0">
              <a:solidFill>
                <a:srgbClr val="6E6452"/>
              </a:solidFill>
            </a:endParaRPr>
          </a:p>
        </p:txBody>
      </p:sp>
      <p:sp>
        <p:nvSpPr>
          <p:cNvPr id="20" name="Pfeil nach rechts 19"/>
          <p:cNvSpPr/>
          <p:nvPr/>
        </p:nvSpPr>
        <p:spPr bwMode="auto">
          <a:xfrm rot="16200000" flipH="1" flipV="1">
            <a:off x="3606990" y="1152235"/>
            <a:ext cx="1324310" cy="2719218"/>
          </a:xfrm>
          <a:prstGeom prst="rightArrow">
            <a:avLst/>
          </a:prstGeom>
          <a:noFill/>
          <a:ln w="19050" cap="flat" cmpd="sng" algn="ctr">
            <a:solidFill>
              <a:srgbClr val="A7978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600" dirty="0" smtClean="0">
                <a:solidFill>
                  <a:srgbClr val="6E6452"/>
                </a:solidFill>
              </a:rPr>
              <a:t>Note de calcul</a:t>
            </a:r>
            <a:endParaRPr lang="de-DE" sz="1600" dirty="0">
              <a:solidFill>
                <a:srgbClr val="6E6452"/>
              </a:solidFill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3646322" y="3212057"/>
            <a:ext cx="1376054" cy="1086987"/>
          </a:xfrm>
          <a:prstGeom prst="rect">
            <a:avLst/>
          </a:prstGeom>
          <a:solidFill>
            <a:srgbClr val="C80F0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70000"/>
              </a:lnSpc>
              <a:spcAft>
                <a:spcPts val="600"/>
              </a:spcAft>
            </a:pPr>
            <a:r>
              <a:rPr lang="en-US" noProof="1" smtClean="0">
                <a:solidFill>
                  <a:schemeClr val="bg1"/>
                </a:solidFill>
              </a:rPr>
              <a:t>Etude technique</a:t>
            </a:r>
            <a:endParaRPr lang="en-US" noProof="1">
              <a:solidFill>
                <a:schemeClr val="bg1"/>
              </a:solidFill>
            </a:endParaRPr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581001"/>
            <a:ext cx="3418449" cy="246221"/>
          </a:xfrm>
        </p:spPr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581001"/>
            <a:ext cx="1295400" cy="246221"/>
          </a:xfrm>
        </p:spPr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868" y="3155549"/>
            <a:ext cx="7524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82385" y="3258404"/>
            <a:ext cx="457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92288" y="5654723"/>
            <a:ext cx="129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38725" y="1662752"/>
            <a:ext cx="1312176" cy="807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531258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0352" y="1210245"/>
            <a:ext cx="7776000" cy="617928"/>
          </a:xfrm>
        </p:spPr>
        <p:txBody>
          <a:bodyPr/>
          <a:lstStyle/>
          <a:p>
            <a:r>
              <a:rPr lang="fr-FR" b="1" dirty="0" smtClean="0"/>
              <a:t>Vérification de la puissance proposée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graphicFrame>
        <p:nvGraphicFramePr>
          <p:cNvPr id="21" name="Graphique 20"/>
          <p:cNvGraphicFramePr/>
          <p:nvPr/>
        </p:nvGraphicFramePr>
        <p:xfrm>
          <a:off x="277504" y="2845985"/>
          <a:ext cx="8534399" cy="3486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Rechteck 98"/>
          <p:cNvSpPr/>
          <p:nvPr/>
        </p:nvSpPr>
        <p:spPr>
          <a:xfrm>
            <a:off x="1866046" y="1824996"/>
            <a:ext cx="5981416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Fonction du produit débit x HMT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Ordre de grandeur donné par le Graphe ou la feuille Excel.</a:t>
            </a:r>
            <a:endParaRPr lang="en-GB" sz="1400" dirty="0">
              <a:solidFill>
                <a:srgbClr val="6E645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63596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Vérification des caractéristiques techniques du système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sp>
        <p:nvSpPr>
          <p:cNvPr id="41" name="AutoShape 12"/>
          <p:cNvSpPr>
            <a:spLocks noChangeArrowheads="1"/>
          </p:cNvSpPr>
          <p:nvPr/>
        </p:nvSpPr>
        <p:spPr bwMode="auto">
          <a:xfrm>
            <a:off x="6886112" y="3001276"/>
            <a:ext cx="400799" cy="3017387"/>
          </a:xfrm>
          <a:prstGeom prst="homePlate">
            <a:avLst>
              <a:gd name="adj" fmla="val 100000"/>
            </a:avLst>
          </a:prstGeom>
          <a:solidFill>
            <a:srgbClr val="A7978D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4529" tIns="32264" rIns="64529" bIns="32264" anchor="ctr"/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300" dirty="0">
              <a:solidFill>
                <a:srgbClr val="000000"/>
              </a:solidFill>
            </a:endParaRPr>
          </a:p>
        </p:txBody>
      </p:sp>
      <p:grpSp>
        <p:nvGrpSpPr>
          <p:cNvPr id="5" name="Gruppieren 118"/>
          <p:cNvGrpSpPr>
            <a:grpSpLocks noChangeAspect="1"/>
          </p:cNvGrpSpPr>
          <p:nvPr/>
        </p:nvGrpSpPr>
        <p:grpSpPr>
          <a:xfrm>
            <a:off x="7375715" y="3016436"/>
            <a:ext cx="1214865" cy="3056818"/>
            <a:chOff x="3286125" y="1749424"/>
            <a:chExt cx="1143000" cy="2915824"/>
          </a:xfrm>
        </p:grpSpPr>
        <p:sp>
          <p:nvSpPr>
            <p:cNvPr id="43" name="Rechteck 113"/>
            <p:cNvSpPr/>
            <p:nvPr/>
          </p:nvSpPr>
          <p:spPr bwMode="ltGray">
            <a:xfrm>
              <a:off x="3286125" y="1749424"/>
              <a:ext cx="1143000" cy="29158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412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8824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237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7649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061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6473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5886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5298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solidFill>
                  <a:srgbClr val="FFFFFF"/>
                </a:solidFill>
              </a:endParaRPr>
            </a:p>
          </p:txBody>
        </p:sp>
        <p:grpSp>
          <p:nvGrpSpPr>
            <p:cNvPr id="6" name="Gruppieren 117"/>
            <p:cNvGrpSpPr/>
            <p:nvPr/>
          </p:nvGrpSpPr>
          <p:grpSpPr>
            <a:xfrm>
              <a:off x="3476625" y="1898866"/>
              <a:ext cx="762000" cy="2514600"/>
              <a:chOff x="3476625" y="1901825"/>
              <a:chExt cx="762000" cy="2514600"/>
            </a:xfrm>
          </p:grpSpPr>
          <p:sp>
            <p:nvSpPr>
              <p:cNvPr id="45" name="Ellipse 114"/>
              <p:cNvSpPr/>
              <p:nvPr/>
            </p:nvSpPr>
            <p:spPr bwMode="ltGray">
              <a:xfrm>
                <a:off x="3476625" y="1901825"/>
                <a:ext cx="762000" cy="762000"/>
              </a:xfrm>
              <a:prstGeom prst="ellipse">
                <a:avLst/>
              </a:prstGeom>
              <a:solidFill>
                <a:schemeClr val="bg2">
                  <a:lumMod val="8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Ellipse 115"/>
              <p:cNvSpPr/>
              <p:nvPr/>
            </p:nvSpPr>
            <p:spPr bwMode="ltGray">
              <a:xfrm>
                <a:off x="3476625" y="2778125"/>
                <a:ext cx="762000" cy="762000"/>
              </a:xfrm>
              <a:prstGeom prst="ellipse">
                <a:avLst/>
              </a:prstGeom>
              <a:solidFill>
                <a:schemeClr val="bg2">
                  <a:lumMod val="8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Ellipse 116"/>
              <p:cNvSpPr/>
              <p:nvPr/>
            </p:nvSpPr>
            <p:spPr bwMode="ltGray">
              <a:xfrm>
                <a:off x="3476625" y="3654425"/>
                <a:ext cx="762000" cy="762000"/>
              </a:xfrm>
              <a:prstGeom prst="ellipse">
                <a:avLst/>
              </a:prstGeom>
              <a:solidFill>
                <a:srgbClr val="30BE3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58" name="Rechteck 98"/>
          <p:cNvSpPr/>
          <p:nvPr/>
        </p:nvSpPr>
        <p:spPr>
          <a:xfrm>
            <a:off x="2261832" y="3012351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Fonction du débit et de la HMT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Ordre de grandeur donné par le Graphe ou la feuille Excel.</a:t>
            </a:r>
            <a:endParaRPr lang="en-GB" sz="1400" dirty="0">
              <a:solidFill>
                <a:srgbClr val="6E6452"/>
              </a:solidFill>
            </a:endParaRPr>
          </a:p>
        </p:txBody>
      </p:sp>
      <p:sp>
        <p:nvSpPr>
          <p:cNvPr id="59" name="AutoShape 3"/>
          <p:cNvSpPr>
            <a:spLocks noChangeArrowheads="1"/>
          </p:cNvSpPr>
          <p:nvPr/>
        </p:nvSpPr>
        <p:spPr bwMode="auto">
          <a:xfrm>
            <a:off x="926915" y="3012350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60" name="AutoShape 3"/>
          <p:cNvSpPr>
            <a:spLocks noChangeArrowheads="1"/>
          </p:cNvSpPr>
          <p:nvPr/>
        </p:nvSpPr>
        <p:spPr bwMode="auto">
          <a:xfrm>
            <a:off x="768110" y="3012350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r>
              <a:rPr lang="en-GB" sz="1400" dirty="0" smtClean="0">
                <a:solidFill>
                  <a:srgbClr val="FFFFFF"/>
                </a:solidFill>
              </a:rPr>
              <a:t>Capacité PV</a:t>
            </a: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55" name="Rechteck 104"/>
          <p:cNvSpPr/>
          <p:nvPr/>
        </p:nvSpPr>
        <p:spPr>
          <a:xfrm>
            <a:off x="2261832" y="4053039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Voisine de la capacité PV installée +ou - 20%</a:t>
            </a:r>
            <a:endParaRPr lang="en-GB" sz="1400" dirty="0">
              <a:solidFill>
                <a:srgbClr val="6E6452"/>
              </a:solidFill>
            </a:endParaRPr>
          </a:p>
        </p:txBody>
      </p:sp>
      <p:sp>
        <p:nvSpPr>
          <p:cNvPr id="56" name="AutoShape 3"/>
          <p:cNvSpPr>
            <a:spLocks noChangeArrowheads="1"/>
          </p:cNvSpPr>
          <p:nvPr/>
        </p:nvSpPr>
        <p:spPr bwMode="auto">
          <a:xfrm>
            <a:off x="926915" y="4053038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57" name="AutoShape 3"/>
          <p:cNvSpPr>
            <a:spLocks noChangeArrowheads="1"/>
          </p:cNvSpPr>
          <p:nvPr/>
        </p:nvSpPr>
        <p:spPr bwMode="auto">
          <a:xfrm>
            <a:off x="768109" y="4053038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/>
          <a:p>
            <a:pPr>
              <a:spcAft>
                <a:spcPts val="538"/>
              </a:spcAft>
            </a:pPr>
            <a:r>
              <a:rPr lang="en-GB" sz="1400" dirty="0" smtClean="0">
                <a:solidFill>
                  <a:srgbClr val="FFFFFF"/>
                </a:solidFill>
              </a:rPr>
              <a:t>Puissance de la pompe</a:t>
            </a: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52" name="Rechteck 107"/>
          <p:cNvSpPr/>
          <p:nvPr/>
        </p:nvSpPr>
        <p:spPr>
          <a:xfrm>
            <a:off x="2261832" y="5093727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 Voisine de la capacité PV installée +ou - 20%. Supérieure à celle de la pompe</a:t>
            </a:r>
          </a:p>
        </p:txBody>
      </p:sp>
      <p:sp>
        <p:nvSpPr>
          <p:cNvPr id="53" name="AutoShape 3"/>
          <p:cNvSpPr>
            <a:spLocks noChangeArrowheads="1"/>
          </p:cNvSpPr>
          <p:nvPr/>
        </p:nvSpPr>
        <p:spPr bwMode="auto">
          <a:xfrm>
            <a:off x="926915" y="5093726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54" name="AutoShape 3"/>
          <p:cNvSpPr>
            <a:spLocks noChangeArrowheads="1"/>
          </p:cNvSpPr>
          <p:nvPr/>
        </p:nvSpPr>
        <p:spPr bwMode="auto">
          <a:xfrm>
            <a:off x="768109" y="5093726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/>
          <a:p>
            <a:pPr>
              <a:spcAft>
                <a:spcPts val="538"/>
              </a:spcAft>
            </a:pPr>
            <a:r>
              <a:rPr lang="en-GB" sz="1400" dirty="0" smtClean="0">
                <a:solidFill>
                  <a:srgbClr val="FFFFFF"/>
                </a:solidFill>
              </a:rPr>
              <a:t>Puissance  du contrôleur</a:t>
            </a:r>
            <a:endParaRPr lang="en-GB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63596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000" y="1292132"/>
            <a:ext cx="7776000" cy="617928"/>
          </a:xfrm>
        </p:spPr>
        <p:txBody>
          <a:bodyPr/>
          <a:lstStyle/>
          <a:p>
            <a:r>
              <a:rPr lang="fr-FR" b="1" dirty="0" smtClean="0"/>
              <a:t>Vérification du prix proposé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graphicFrame>
        <p:nvGraphicFramePr>
          <p:cNvPr id="6" name="Graphique 5"/>
          <p:cNvGraphicFramePr/>
          <p:nvPr/>
        </p:nvGraphicFramePr>
        <p:xfrm>
          <a:off x="505110" y="2886928"/>
          <a:ext cx="8324849" cy="3486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hteck 98"/>
          <p:cNvSpPr/>
          <p:nvPr/>
        </p:nvSpPr>
        <p:spPr>
          <a:xfrm>
            <a:off x="1866046" y="1824996"/>
            <a:ext cx="5981416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Fonction du produit débit x HMT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Ordre de grandeur donné par le Graphe ou la feuille Excel.</a:t>
            </a:r>
            <a:endParaRPr lang="en-GB" sz="1400" dirty="0">
              <a:solidFill>
                <a:srgbClr val="6E6452"/>
              </a:solidFill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223893"/>
            <a:ext cx="7776000" cy="617928"/>
          </a:xfrm>
        </p:spPr>
        <p:txBody>
          <a:bodyPr/>
          <a:lstStyle/>
          <a:p>
            <a:r>
              <a:rPr lang="fr-FR" b="1" dirty="0" smtClean="0"/>
              <a:t>Ventilation du prix d’un système de pompage solaire</a:t>
            </a:r>
            <a:endParaRPr lang="de-DE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85" y="2361619"/>
            <a:ext cx="8065827" cy="3848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10918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auto">
          <a:xfrm>
            <a:off x="6619165" y="1978925"/>
            <a:ext cx="2074460" cy="4191585"/>
          </a:xfrm>
          <a:prstGeom prst="rect">
            <a:avLst/>
          </a:prstGeom>
          <a:solidFill>
            <a:srgbClr val="ECEBE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dirty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465" y="1019176"/>
            <a:ext cx="7776000" cy="617928"/>
          </a:xfrm>
        </p:spPr>
        <p:txBody>
          <a:bodyPr/>
          <a:lstStyle/>
          <a:p>
            <a:r>
              <a:rPr lang="fr-FR" b="1" dirty="0" smtClean="0"/>
              <a:t>Analyse rapide de la rentabilité du projet</a:t>
            </a:r>
            <a:endParaRPr lang="de-DE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sp>
        <p:nvSpPr>
          <p:cNvPr id="10" name="Rechteck 9"/>
          <p:cNvSpPr/>
          <p:nvPr/>
        </p:nvSpPr>
        <p:spPr>
          <a:xfrm>
            <a:off x="6605515" y="2038804"/>
            <a:ext cx="2361064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538"/>
              </a:spcAft>
            </a:pPr>
            <a:r>
              <a:rPr lang="en-GB" sz="1600" dirty="0" smtClean="0">
                <a:solidFill>
                  <a:srgbClr val="6E6452"/>
                </a:solidFill>
              </a:rPr>
              <a:t>Fonction de:</a:t>
            </a:r>
          </a:p>
          <a:p>
            <a:pPr>
              <a:spcAft>
                <a:spcPts val="538"/>
              </a:spcAft>
            </a:pPr>
            <a:endParaRPr lang="en-GB" sz="1600" dirty="0" smtClean="0">
              <a:solidFill>
                <a:srgbClr val="6E6452"/>
              </a:solidFill>
            </a:endParaRP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6E6452"/>
                </a:solidFill>
              </a:rPr>
              <a:t> La source d’énergie que l’on remplace par le solaire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6E6452"/>
                </a:solidFill>
              </a:rPr>
              <a:t> Le prix de l’énergie (en augmentation continue)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6E6452"/>
                </a:solidFill>
              </a:rPr>
              <a:t> La subvention publique éventuelle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6E6452"/>
                </a:solidFill>
              </a:rPr>
              <a:t> Coût du branchement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6E6452"/>
                </a:solidFill>
              </a:rPr>
              <a:t> Pompes existantes</a:t>
            </a:r>
            <a:endParaRPr lang="en-GB" sz="1600" dirty="0">
              <a:solidFill>
                <a:srgbClr val="6E6452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244" y="1995559"/>
            <a:ext cx="61245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598426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Analyse rapide de la rentabilité du projet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sp>
        <p:nvSpPr>
          <p:cNvPr id="41" name="AutoShape 12"/>
          <p:cNvSpPr>
            <a:spLocks noChangeArrowheads="1"/>
          </p:cNvSpPr>
          <p:nvPr/>
        </p:nvSpPr>
        <p:spPr bwMode="auto">
          <a:xfrm>
            <a:off x="6886112" y="3001276"/>
            <a:ext cx="400799" cy="3017387"/>
          </a:xfrm>
          <a:prstGeom prst="homePlate">
            <a:avLst>
              <a:gd name="adj" fmla="val 100000"/>
            </a:avLst>
          </a:prstGeom>
          <a:solidFill>
            <a:srgbClr val="A7978D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4529" tIns="32264" rIns="64529" bIns="32264" anchor="ctr"/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300" dirty="0">
              <a:solidFill>
                <a:srgbClr val="000000"/>
              </a:solidFill>
            </a:endParaRPr>
          </a:p>
        </p:txBody>
      </p:sp>
      <p:grpSp>
        <p:nvGrpSpPr>
          <p:cNvPr id="5" name="Gruppieren 118"/>
          <p:cNvGrpSpPr>
            <a:grpSpLocks noChangeAspect="1"/>
          </p:cNvGrpSpPr>
          <p:nvPr/>
        </p:nvGrpSpPr>
        <p:grpSpPr>
          <a:xfrm>
            <a:off x="7375715" y="3016436"/>
            <a:ext cx="1214865" cy="3056818"/>
            <a:chOff x="3286125" y="1749424"/>
            <a:chExt cx="1143000" cy="2915824"/>
          </a:xfrm>
        </p:grpSpPr>
        <p:sp>
          <p:nvSpPr>
            <p:cNvPr id="43" name="Rechteck 113"/>
            <p:cNvSpPr/>
            <p:nvPr/>
          </p:nvSpPr>
          <p:spPr bwMode="ltGray">
            <a:xfrm>
              <a:off x="3286125" y="1749424"/>
              <a:ext cx="1143000" cy="29158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412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8824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237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7649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061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6473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5886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5298" algn="l" defTabSz="1018824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solidFill>
                  <a:srgbClr val="FFFFFF"/>
                </a:solidFill>
              </a:endParaRPr>
            </a:p>
          </p:txBody>
        </p:sp>
        <p:grpSp>
          <p:nvGrpSpPr>
            <p:cNvPr id="6" name="Gruppieren 117"/>
            <p:cNvGrpSpPr/>
            <p:nvPr/>
          </p:nvGrpSpPr>
          <p:grpSpPr>
            <a:xfrm>
              <a:off x="3476625" y="1898866"/>
              <a:ext cx="762000" cy="2514600"/>
              <a:chOff x="3476625" y="1901825"/>
              <a:chExt cx="762000" cy="2514600"/>
            </a:xfrm>
          </p:grpSpPr>
          <p:sp>
            <p:nvSpPr>
              <p:cNvPr id="45" name="Ellipse 114"/>
              <p:cNvSpPr/>
              <p:nvPr/>
            </p:nvSpPr>
            <p:spPr bwMode="ltGray">
              <a:xfrm>
                <a:off x="3476625" y="1901825"/>
                <a:ext cx="762000" cy="762000"/>
              </a:xfrm>
              <a:prstGeom prst="ellipse">
                <a:avLst/>
              </a:prstGeom>
              <a:solidFill>
                <a:schemeClr val="bg2">
                  <a:lumMod val="8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Ellipse 115"/>
              <p:cNvSpPr/>
              <p:nvPr/>
            </p:nvSpPr>
            <p:spPr bwMode="ltGray">
              <a:xfrm>
                <a:off x="3476625" y="2778125"/>
                <a:ext cx="762000" cy="762000"/>
              </a:xfrm>
              <a:prstGeom prst="ellipse">
                <a:avLst/>
              </a:prstGeom>
              <a:solidFill>
                <a:schemeClr val="bg2">
                  <a:lumMod val="8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Ellipse 116"/>
              <p:cNvSpPr/>
              <p:nvPr/>
            </p:nvSpPr>
            <p:spPr bwMode="ltGray">
              <a:xfrm>
                <a:off x="3476625" y="3654425"/>
                <a:ext cx="762000" cy="762000"/>
              </a:xfrm>
              <a:prstGeom prst="ellipse">
                <a:avLst/>
              </a:prstGeom>
              <a:solidFill>
                <a:srgbClr val="30BE3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58" name="Rechteck 98"/>
          <p:cNvSpPr/>
          <p:nvPr/>
        </p:nvSpPr>
        <p:spPr>
          <a:xfrm>
            <a:off x="2261832" y="3012351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Temps de retour entre 2 et 3 ans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Diviser le budget par 2,5 et le comparer au prix annuel du diesel</a:t>
            </a:r>
          </a:p>
        </p:txBody>
      </p:sp>
      <p:sp>
        <p:nvSpPr>
          <p:cNvPr id="59" name="AutoShape 3"/>
          <p:cNvSpPr>
            <a:spLocks noChangeArrowheads="1"/>
          </p:cNvSpPr>
          <p:nvPr/>
        </p:nvSpPr>
        <p:spPr bwMode="auto">
          <a:xfrm>
            <a:off x="926915" y="3012350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60" name="AutoShape 3"/>
          <p:cNvSpPr>
            <a:spLocks noChangeArrowheads="1"/>
          </p:cNvSpPr>
          <p:nvPr/>
        </p:nvSpPr>
        <p:spPr bwMode="auto">
          <a:xfrm>
            <a:off x="768110" y="3012350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r>
              <a:rPr lang="en-GB" sz="1400" dirty="0" smtClean="0">
                <a:solidFill>
                  <a:srgbClr val="FFFFFF"/>
                </a:solidFill>
              </a:rPr>
              <a:t>Solaire vs Diesel</a:t>
            </a: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55" name="Rechteck 104"/>
          <p:cNvSpPr/>
          <p:nvPr/>
        </p:nvSpPr>
        <p:spPr>
          <a:xfrm>
            <a:off x="2261832" y="4053039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Temps de retour entre 6 et 8 ans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Diviser le budget par 7 et le comparer au prix annuel de l’électricité</a:t>
            </a:r>
          </a:p>
        </p:txBody>
      </p:sp>
      <p:sp>
        <p:nvSpPr>
          <p:cNvPr id="56" name="AutoShape 3"/>
          <p:cNvSpPr>
            <a:spLocks noChangeArrowheads="1"/>
          </p:cNvSpPr>
          <p:nvPr/>
        </p:nvSpPr>
        <p:spPr bwMode="auto">
          <a:xfrm>
            <a:off x="926915" y="4053038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57" name="AutoShape 3"/>
          <p:cNvSpPr>
            <a:spLocks noChangeArrowheads="1"/>
          </p:cNvSpPr>
          <p:nvPr/>
        </p:nvSpPr>
        <p:spPr bwMode="auto">
          <a:xfrm>
            <a:off x="768109" y="4053038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/>
          <a:p>
            <a:pPr>
              <a:spcAft>
                <a:spcPts val="538"/>
              </a:spcAft>
            </a:pPr>
            <a:r>
              <a:rPr lang="en-GB" sz="1400" dirty="0" smtClean="0">
                <a:solidFill>
                  <a:srgbClr val="FFFFFF"/>
                </a:solidFill>
              </a:rPr>
              <a:t>Solaire vs Electricité</a:t>
            </a: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52" name="Rechteck 107"/>
          <p:cNvSpPr/>
          <p:nvPr/>
        </p:nvSpPr>
        <p:spPr>
          <a:xfrm>
            <a:off x="2261832" y="5093727"/>
            <a:ext cx="4442820" cy="95294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54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Temps de retour entre 8 et 9 ans</a:t>
            </a:r>
          </a:p>
          <a:p>
            <a:pPr>
              <a:spcAft>
                <a:spcPts val="538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6E6452"/>
                </a:solidFill>
              </a:rPr>
              <a:t> Diviser le budget par 8,5 et le comparer au prix annuel du diesel</a:t>
            </a:r>
          </a:p>
        </p:txBody>
      </p:sp>
      <p:sp>
        <p:nvSpPr>
          <p:cNvPr id="53" name="AutoShape 3"/>
          <p:cNvSpPr>
            <a:spLocks noChangeArrowheads="1"/>
          </p:cNvSpPr>
          <p:nvPr/>
        </p:nvSpPr>
        <p:spPr bwMode="auto">
          <a:xfrm>
            <a:off x="926915" y="5093726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FFFFFF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>
            <a:defPPr>
              <a:defRPr lang="en-US"/>
            </a:defPPr>
            <a:lvl1pPr marL="0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38"/>
              </a:spcAft>
            </a:pPr>
            <a:endParaRPr lang="en-GB" sz="1300" dirty="0">
              <a:ln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54" name="AutoShape 3"/>
          <p:cNvSpPr>
            <a:spLocks noChangeArrowheads="1"/>
          </p:cNvSpPr>
          <p:nvPr/>
        </p:nvSpPr>
        <p:spPr bwMode="auto">
          <a:xfrm>
            <a:off x="768109" y="5093726"/>
            <a:ext cx="1608528" cy="952941"/>
          </a:xfrm>
          <a:prstGeom prst="homePlate">
            <a:avLst>
              <a:gd name="adj" fmla="val 20759"/>
            </a:avLst>
          </a:prstGeom>
          <a:solidFill>
            <a:srgbClr val="C80F0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44000" tIns="35996" rIns="71991" bIns="35996" anchor="ctr" anchorCtr="0">
            <a:noAutofit/>
          </a:bodyPr>
          <a:lstStyle/>
          <a:p>
            <a:pPr>
              <a:spcAft>
                <a:spcPts val="538"/>
              </a:spcAft>
            </a:pPr>
            <a:r>
              <a:rPr lang="en-GB" sz="1400" dirty="0" smtClean="0">
                <a:solidFill>
                  <a:srgbClr val="FFFFFF"/>
                </a:solidFill>
              </a:rPr>
              <a:t>Solaire vs Electricité</a:t>
            </a:r>
          </a:p>
        </p:txBody>
      </p:sp>
    </p:spTree>
    <p:extLst>
      <p:ext uri="{BB962C8B-B14F-4D97-AF65-F5344CB8AC3E}">
        <p14:creationId xmlns="" xmlns:p14="http://schemas.microsoft.com/office/powerpoint/2010/main" val="10963596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sp>
        <p:nvSpPr>
          <p:cNvPr id="9" name="Titel 1"/>
          <p:cNvSpPr txBox="1">
            <a:spLocks/>
          </p:cNvSpPr>
          <p:nvPr/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dirty="0" smtClean="0"/>
              <a:t>Sommaire</a:t>
            </a:r>
            <a:endParaRPr lang="de-DE" dirty="0"/>
          </a:p>
        </p:txBody>
      </p:sp>
      <p:sp>
        <p:nvSpPr>
          <p:cNvPr id="10" name="Inhaltsplatzhalter 4"/>
          <p:cNvSpPr txBox="1">
            <a:spLocks/>
          </p:cNvSpPr>
          <p:nvPr/>
        </p:nvSpPr>
        <p:spPr bwMode="auto">
          <a:xfrm>
            <a:off x="643057" y="2284227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32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de-DE" sz="2400" dirty="0" smtClean="0"/>
              <a:t>Introduction : contexte, problématique et </a:t>
            </a:r>
            <a:r>
              <a:rPr lang="fr-FR" sz="2400" dirty="0" smtClean="0"/>
              <a:t>objectifs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2400" dirty="0" smtClean="0"/>
              <a:t>Eléments </a:t>
            </a:r>
            <a:r>
              <a:rPr lang="de-DE" sz="2400" dirty="0" smtClean="0"/>
              <a:t>de l‘évaluation des demandes de financement des projets de pompage </a:t>
            </a:r>
            <a:r>
              <a:rPr lang="de-DE" sz="2400" dirty="0" smtClean="0"/>
              <a:t>Solaire</a:t>
            </a:r>
            <a:endParaRPr lang="de-DE" sz="2400" dirty="0" smtClean="0"/>
          </a:p>
          <a:p>
            <a:pPr marL="1062900" lvl="2" indent="-342900">
              <a:buNone/>
            </a:pPr>
            <a:r>
              <a:rPr lang="de-DE" sz="2000" dirty="0" smtClean="0"/>
              <a:t>2.1 Compétence de l‘installateur et qualité du matériel</a:t>
            </a:r>
          </a:p>
          <a:p>
            <a:pPr marL="1062900" lvl="2" indent="-342900">
              <a:buNone/>
            </a:pPr>
            <a:r>
              <a:rPr lang="de-DE" sz="2000" dirty="0" smtClean="0"/>
              <a:t>2.2 Caractéristiques techniques du système </a:t>
            </a:r>
            <a:r>
              <a:rPr lang="de-DE" sz="2000" b="1" dirty="0">
                <a:solidFill>
                  <a:schemeClr val="tx1"/>
                </a:solidFill>
              </a:rPr>
              <a:t>	</a:t>
            </a:r>
            <a:endParaRPr lang="de-DE" sz="2000" dirty="0" smtClean="0">
              <a:solidFill>
                <a:schemeClr val="tx1"/>
              </a:solidFill>
            </a:endParaRPr>
          </a:p>
          <a:p>
            <a:pPr marL="1062900" lvl="2" indent="-342900">
              <a:buNone/>
            </a:pPr>
            <a:r>
              <a:rPr lang="de-DE" sz="2000" dirty="0" smtClean="0">
                <a:solidFill>
                  <a:schemeClr val="tx1"/>
                </a:solidFill>
              </a:rPr>
              <a:t>2.3 </a:t>
            </a:r>
            <a:r>
              <a:rPr lang="de-DE" sz="2000" dirty="0" smtClean="0"/>
              <a:t>Coût et rentabilité du projet</a:t>
            </a:r>
            <a:endParaRPr lang="de-DE" b="1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sz="2400" dirty="0" smtClean="0"/>
              <a:t>Présentation du formulaire d‘évaluation (draft)</a:t>
            </a:r>
            <a:endParaRPr lang="de-DE" sz="2400" dirty="0"/>
          </a:p>
        </p:txBody>
      </p:sp>
    </p:spTree>
    <p:extLst>
      <p:ext uri="{BB962C8B-B14F-4D97-AF65-F5344CB8AC3E}">
        <p14:creationId xmlns="" xmlns:p14="http://schemas.microsoft.com/office/powerpoint/2010/main" val="36422288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" y="5324881"/>
            <a:ext cx="9144000" cy="590931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3525">
              <a:lnSpc>
                <a:spcPct val="90000"/>
              </a:lnSpc>
            </a:pPr>
            <a:r>
              <a:rPr lang="de-DE" sz="3600" dirty="0" smtClean="0">
                <a:solidFill>
                  <a:srgbClr val="FFFFFF"/>
                </a:solidFill>
              </a:rPr>
              <a:t>Formulaire d‘évaluation (Draft)</a:t>
            </a:r>
            <a:endParaRPr lang="de-DE" sz="3600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8642" y="1470478"/>
            <a:ext cx="5844796" cy="353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166300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Formulaire : (1) Informations générales</a:t>
            </a:r>
            <a:endParaRPr lang="de-DE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9150" y="2171488"/>
            <a:ext cx="75057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10918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Formulaire : (2) Evaluation de l’installateur</a:t>
            </a:r>
            <a:endParaRPr lang="de-DE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634" y="2411034"/>
            <a:ext cx="75533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10918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Formulaire : (2) Evaluation de l’installateur</a:t>
            </a:r>
            <a:endParaRPr lang="de-DE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634" y="2411034"/>
            <a:ext cx="75533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10918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6704" y="1264836"/>
            <a:ext cx="7776000" cy="617928"/>
          </a:xfrm>
        </p:spPr>
        <p:txBody>
          <a:bodyPr/>
          <a:lstStyle/>
          <a:p>
            <a:r>
              <a:rPr lang="fr-FR" b="1" dirty="0" smtClean="0"/>
              <a:t>Formulaire : (3) Evaluation de l’offre technique et financière</a:t>
            </a:r>
            <a:endParaRPr lang="de-DE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pic>
        <p:nvPicPr>
          <p:cNvPr id="1198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9974" y="2231197"/>
            <a:ext cx="754380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10918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" y="5324881"/>
            <a:ext cx="9144000" cy="590931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3525" algn="ctr">
              <a:lnSpc>
                <a:spcPct val="90000"/>
              </a:lnSpc>
            </a:pPr>
            <a:r>
              <a:rPr lang="de-DE" sz="3600" dirty="0" smtClean="0">
                <a:solidFill>
                  <a:srgbClr val="FFFFFF"/>
                </a:solidFill>
              </a:rPr>
              <a:t>MERCI DE VOTRE ATTENTION</a:t>
            </a:r>
            <a:endParaRPr lang="de-DE" sz="3600" dirty="0">
              <a:solidFill>
                <a:srgbClr val="FFFFFF"/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8642" y="1470478"/>
            <a:ext cx="5844796" cy="353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10918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" y="5324881"/>
            <a:ext cx="9144000" cy="590931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3525">
              <a:lnSpc>
                <a:spcPct val="90000"/>
              </a:lnSpc>
            </a:pPr>
            <a:r>
              <a:rPr lang="de-DE" sz="3600" dirty="0" smtClean="0">
                <a:solidFill>
                  <a:srgbClr val="FFFFFF"/>
                </a:solidFill>
              </a:rPr>
              <a:t>Introduction</a:t>
            </a:r>
            <a:endParaRPr lang="de-DE" sz="3600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8642" y="1470478"/>
            <a:ext cx="5844796" cy="353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166300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graphicFrame>
        <p:nvGraphicFramePr>
          <p:cNvPr id="9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412168649"/>
              </p:ext>
            </p:extLst>
          </p:nvPr>
        </p:nvGraphicFramePr>
        <p:xfrm>
          <a:off x="396388" y="2434279"/>
          <a:ext cx="7775575" cy="381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fr-FR" b="1" dirty="0" smtClean="0"/>
              <a:t>Contexte : émergence d’un marché dynamique du </a:t>
            </a:r>
            <a:r>
              <a:rPr lang="fr-FR" b="1" dirty="0" smtClean="0"/>
              <a:t>du</a:t>
            </a:r>
            <a:r>
              <a:rPr lang="fr-FR" b="1" dirty="0" smtClean="0"/>
              <a:t> pompage solaire depuis 2010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86650" y="4503406"/>
            <a:ext cx="16573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Résultat de recherche d'images pour &quot;prices of PV modules&quot;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15199" y="2345031"/>
            <a:ext cx="1610436" cy="11053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349538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graphicFrame>
        <p:nvGraphicFramePr>
          <p:cNvPr id="9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412168649"/>
              </p:ext>
            </p:extLst>
          </p:nvPr>
        </p:nvGraphicFramePr>
        <p:xfrm>
          <a:off x="682991" y="2461574"/>
          <a:ext cx="7775575" cy="381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fr-FR" b="1" dirty="0" smtClean="0"/>
              <a:t>Problématique : (1) Caractéristiques du marché des pompes solaires (Technologie nouvelle)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5408" y="4367283"/>
            <a:ext cx="1904819" cy="969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06519" y="2438824"/>
            <a:ext cx="895564" cy="1447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349538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Problématique : (2) Défis pour les évaluateurs des institutions de financement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graphicFrame>
        <p:nvGraphicFramePr>
          <p:cNvPr id="9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412168649"/>
              </p:ext>
            </p:extLst>
          </p:nvPr>
        </p:nvGraphicFramePr>
        <p:xfrm>
          <a:off x="792173" y="2447926"/>
          <a:ext cx="7775575" cy="381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88154" y="4825178"/>
            <a:ext cx="1214651" cy="1185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1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00566" y="2156346"/>
            <a:ext cx="2343434" cy="144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349538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auto">
          <a:xfrm>
            <a:off x="993314" y="2978215"/>
            <a:ext cx="7791135" cy="3192295"/>
          </a:xfrm>
          <a:prstGeom prst="rect">
            <a:avLst/>
          </a:prstGeom>
          <a:solidFill>
            <a:srgbClr val="ECEBE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dirty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Objectif : Développer un guide simple d’évaluation des demandes de financement</a:t>
            </a:r>
            <a:endParaRPr lang="de-DE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sp>
        <p:nvSpPr>
          <p:cNvPr id="10" name="Rechteck 9"/>
          <p:cNvSpPr/>
          <p:nvPr/>
        </p:nvSpPr>
        <p:spPr>
          <a:xfrm>
            <a:off x="3511605" y="3226159"/>
            <a:ext cx="521703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smtClean="0">
                <a:solidFill>
                  <a:srgbClr val="800000"/>
                </a:solidFill>
                <a:latin typeface="+mn-lt"/>
              </a:rPr>
              <a:t>Facile à exploiter par un financier (non spécialiste) et permet d‘assurer:</a:t>
            </a:r>
          </a:p>
          <a:p>
            <a:endParaRPr lang="de-DE" sz="2000" dirty="0" smtClean="0">
              <a:solidFill>
                <a:srgbClr val="800000"/>
              </a:solidFill>
              <a:latin typeface="+mn-lt"/>
            </a:endParaRPr>
          </a:p>
          <a:p>
            <a:pPr>
              <a:buFont typeface="Wingdings" pitchFamily="2" charset="2"/>
              <a:buChar char="§"/>
            </a:pPr>
            <a:r>
              <a:rPr lang="de-DE" sz="2000" dirty="0" smtClean="0">
                <a:solidFill>
                  <a:srgbClr val="800000"/>
                </a:solidFill>
                <a:latin typeface="+mn-lt"/>
              </a:rPr>
              <a:t> Une bonne qualité du matériel</a:t>
            </a:r>
          </a:p>
          <a:p>
            <a:pPr>
              <a:buFont typeface="Wingdings" pitchFamily="2" charset="2"/>
              <a:buChar char="§"/>
            </a:pPr>
            <a:r>
              <a:rPr lang="de-DE" sz="2000" dirty="0" smtClean="0">
                <a:solidFill>
                  <a:srgbClr val="800000"/>
                </a:solidFill>
              </a:rPr>
              <a:t> Une qualification des installateurs</a:t>
            </a:r>
          </a:p>
          <a:p>
            <a:pPr>
              <a:buFont typeface="Wingdings" pitchFamily="2" charset="2"/>
              <a:buChar char="§"/>
            </a:pPr>
            <a:r>
              <a:rPr lang="de-DE" sz="2000" dirty="0" smtClean="0">
                <a:solidFill>
                  <a:srgbClr val="800000"/>
                </a:solidFill>
              </a:rPr>
              <a:t> Un prix raisonable </a:t>
            </a:r>
          </a:p>
          <a:p>
            <a:pPr>
              <a:buFont typeface="Wingdings" pitchFamily="2" charset="2"/>
              <a:buChar char="§"/>
            </a:pPr>
            <a:r>
              <a:rPr lang="de-DE" sz="2000" dirty="0" smtClean="0">
                <a:solidFill>
                  <a:srgbClr val="800000"/>
                </a:solidFill>
              </a:rPr>
              <a:t> Une bonne rentabilité </a:t>
            </a:r>
            <a:r>
              <a:rPr lang="de-DE" sz="2000" dirty="0">
                <a:solidFill>
                  <a:srgbClr val="800000"/>
                </a:solidFill>
                <a:latin typeface="+mn-lt"/>
              </a:rPr>
              <a:t/>
            </a:r>
            <a:br>
              <a:rPr lang="de-DE" sz="2000" dirty="0">
                <a:solidFill>
                  <a:srgbClr val="800000"/>
                </a:solidFill>
                <a:latin typeface="+mn-lt"/>
              </a:rPr>
            </a:br>
            <a:endParaRPr lang="de-DE" sz="1600" dirty="0">
              <a:solidFill>
                <a:srgbClr val="800000"/>
              </a:solidFill>
              <a:latin typeface="+mn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2203" y="3016154"/>
            <a:ext cx="2511949" cy="3138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598426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" y="5324881"/>
            <a:ext cx="9144000" cy="590931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3525">
              <a:lnSpc>
                <a:spcPct val="90000"/>
              </a:lnSpc>
            </a:pPr>
            <a:r>
              <a:rPr lang="de-DE" sz="3600" dirty="0" smtClean="0">
                <a:solidFill>
                  <a:srgbClr val="FFFFFF"/>
                </a:solidFill>
              </a:rPr>
              <a:t>Eléments de l‘évaluation</a:t>
            </a:r>
            <a:endParaRPr lang="de-DE" sz="3600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8642" y="1470478"/>
            <a:ext cx="5844796" cy="353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166300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761" y="1142006"/>
            <a:ext cx="7776000" cy="617928"/>
          </a:xfrm>
        </p:spPr>
        <p:txBody>
          <a:bodyPr/>
          <a:lstStyle/>
          <a:p>
            <a:r>
              <a:rPr lang="fr-FR" b="1" dirty="0" smtClean="0"/>
              <a:t>Eléments clés de la réussite d’un projet de pompage solaire</a:t>
            </a:r>
            <a:endParaRPr lang="de-DE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Financement du pompage </a:t>
            </a:r>
            <a:r>
              <a:rPr lang="de-DE" dirty="0" smtClean="0"/>
              <a:t>Solaire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 dirty="0" smtClean="0"/>
              <a:t>20.04.2017</a:t>
            </a:r>
            <a:endParaRPr lang="de-DE" noProof="0" dirty="0"/>
          </a:p>
        </p:txBody>
      </p:sp>
      <p:sp>
        <p:nvSpPr>
          <p:cNvPr id="15" name="Oval 67"/>
          <p:cNvSpPr/>
          <p:nvPr/>
        </p:nvSpPr>
        <p:spPr bwMode="ltGray">
          <a:xfrm>
            <a:off x="2769582" y="2803351"/>
            <a:ext cx="3421704" cy="3328202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kern="0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Arial" pitchFamily="34" charset="0"/>
              </a:rPr>
              <a:t>Projet de pompage solaire ‘</a:t>
            </a:r>
            <a:r>
              <a:rPr lang="fr-FR" sz="1600" kern="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‘</a:t>
            </a:r>
            <a:r>
              <a:rPr lang="fr-FR" sz="1600" kern="0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Arial" pitchFamily="34" charset="0"/>
              </a:rPr>
              <a:t>réussi’’</a:t>
            </a:r>
          </a:p>
        </p:txBody>
      </p:sp>
      <p:sp>
        <p:nvSpPr>
          <p:cNvPr id="17" name="Oval 68"/>
          <p:cNvSpPr/>
          <p:nvPr/>
        </p:nvSpPr>
        <p:spPr bwMode="ltGray">
          <a:xfrm>
            <a:off x="3751539" y="2118577"/>
            <a:ext cx="1403168" cy="1445616"/>
          </a:xfrm>
          <a:prstGeom prst="ellipse">
            <a:avLst/>
          </a:prstGeom>
          <a:solidFill>
            <a:srgbClr val="ECEBE8"/>
          </a:solidFill>
          <a:ln w="12700" cap="flat" cmpd="sng" algn="ctr">
            <a:solidFill>
              <a:srgbClr val="D0CBC1"/>
            </a:solidFill>
            <a:prstDash val="solid"/>
          </a:ln>
          <a:effectLst/>
        </p:spPr>
        <p:txBody>
          <a:bodyPr wrap="none" lIns="0" tIns="0" rIns="0" bIns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noProof="0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1.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smtClean="0">
                <a:solidFill>
                  <a:srgbClr val="6E6452"/>
                </a:solidFill>
                <a:cs typeface="Arial" panose="020B0604020202020204" pitchFamily="34" charset="0"/>
              </a:rPr>
              <a:t>Installateur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smtClean="0">
                <a:solidFill>
                  <a:srgbClr val="6E6452"/>
                </a:solidFill>
                <a:cs typeface="Arial" panose="020B0604020202020204" pitchFamily="34" charset="0"/>
              </a:rPr>
              <a:t>qualifié</a:t>
            </a:r>
          </a:p>
        </p:txBody>
      </p:sp>
      <p:sp>
        <p:nvSpPr>
          <p:cNvPr id="18" name="Oval 69"/>
          <p:cNvSpPr/>
          <p:nvPr/>
        </p:nvSpPr>
        <p:spPr bwMode="ltGray">
          <a:xfrm>
            <a:off x="5507286" y="3251220"/>
            <a:ext cx="1368000" cy="1369546"/>
          </a:xfrm>
          <a:prstGeom prst="ellipse">
            <a:avLst/>
          </a:prstGeom>
          <a:solidFill>
            <a:srgbClr val="ECEBE8"/>
          </a:solidFill>
          <a:ln w="12700" cap="flat" cmpd="sng" algn="ctr">
            <a:solidFill>
              <a:srgbClr val="D0CBC1"/>
            </a:solidFill>
            <a:prstDash val="solid"/>
          </a:ln>
          <a:effectLst/>
        </p:spPr>
        <p:txBody>
          <a:bodyPr wrap="none" lIns="0" tIns="0" rIns="0" bIns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 smtClean="0">
                <a:solidFill>
                  <a:srgbClr val="FF0000"/>
                </a:solidFill>
                <a:cs typeface="Arial" panose="020B0604020202020204" pitchFamily="34" charset="0"/>
              </a:rPr>
              <a:t>2.b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smtClean="0">
                <a:solidFill>
                  <a:srgbClr val="6E6452"/>
                </a:solidFill>
                <a:cs typeface="Arial" panose="020B0604020202020204" pitchFamily="34" charset="0"/>
              </a:rPr>
              <a:t>Rentabilité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smtClean="0">
                <a:solidFill>
                  <a:srgbClr val="6E6452"/>
                </a:solidFill>
                <a:cs typeface="Arial" panose="020B0604020202020204" pitchFamily="34" charset="0"/>
              </a:rPr>
              <a:t>acceptable</a:t>
            </a:r>
            <a:endParaRPr lang="de-DE" sz="1600" kern="0" dirty="0">
              <a:solidFill>
                <a:srgbClr val="6E6452"/>
              </a:solidFill>
              <a:cs typeface="Arial" panose="020B0604020202020204" pitchFamily="34" charset="0"/>
            </a:endParaRPr>
          </a:p>
        </p:txBody>
      </p:sp>
      <p:sp>
        <p:nvSpPr>
          <p:cNvPr id="19" name="Oval 70"/>
          <p:cNvSpPr/>
          <p:nvPr/>
        </p:nvSpPr>
        <p:spPr bwMode="ltGray">
          <a:xfrm>
            <a:off x="4940965" y="5174982"/>
            <a:ext cx="1368000" cy="1369546"/>
          </a:xfrm>
          <a:prstGeom prst="ellipse">
            <a:avLst/>
          </a:prstGeom>
          <a:solidFill>
            <a:srgbClr val="ECEBE8"/>
          </a:solidFill>
          <a:ln w="12700" cap="flat" cmpd="sng" algn="ctr">
            <a:solidFill>
              <a:srgbClr val="D0CBC1"/>
            </a:solidFill>
            <a:prstDash val="solid"/>
          </a:ln>
          <a:effectLst/>
        </p:spPr>
        <p:txBody>
          <a:bodyPr wrap="none" lIns="0" tIns="0" rIns="0" bIns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 smtClean="0">
                <a:solidFill>
                  <a:srgbClr val="6E6452"/>
                </a:solidFill>
                <a:cs typeface="Arial" panose="020B0604020202020204" pitchFamily="34" charset="0"/>
              </a:rPr>
              <a:t>3.b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noProof="0" dirty="0" smtClean="0">
                <a:solidFill>
                  <a:srgbClr val="6E6452"/>
                </a:solidFill>
                <a:latin typeface="+mn-lt"/>
                <a:cs typeface="Arial" panose="020B0604020202020204" pitchFamily="34" charset="0"/>
              </a:rPr>
              <a:t>Installateur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noProof="0" dirty="0" smtClean="0">
                <a:solidFill>
                  <a:srgbClr val="6E6452"/>
                </a:solidFill>
                <a:latin typeface="+mn-lt"/>
                <a:cs typeface="Arial" panose="020B0604020202020204" pitchFamily="34" charset="0"/>
              </a:rPr>
              <a:t>qualifié</a:t>
            </a:r>
            <a:endParaRPr kumimoji="0" lang="de-DE" sz="1600" u="none" strike="noStrike" kern="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+mn-lt"/>
              <a:cs typeface="Arial" panose="020B0604020202020204" pitchFamily="34" charset="0"/>
            </a:endParaRPr>
          </a:p>
        </p:txBody>
      </p:sp>
      <p:sp>
        <p:nvSpPr>
          <p:cNvPr id="20" name="Oval 71"/>
          <p:cNvSpPr/>
          <p:nvPr/>
        </p:nvSpPr>
        <p:spPr bwMode="ltGray">
          <a:xfrm>
            <a:off x="2738364" y="5174981"/>
            <a:ext cx="1368000" cy="1369546"/>
          </a:xfrm>
          <a:prstGeom prst="ellipse">
            <a:avLst/>
          </a:prstGeom>
          <a:solidFill>
            <a:srgbClr val="ECEBE8"/>
          </a:solidFill>
          <a:ln w="12700" cap="flat" cmpd="sng" algn="ctr">
            <a:solidFill>
              <a:srgbClr val="D0CBC1"/>
            </a:solidFill>
            <a:prstDash val="solid"/>
          </a:ln>
          <a:effectLst/>
        </p:spPr>
        <p:txBody>
          <a:bodyPr wrap="none" lIns="0" tIns="0" rIns="0" bIns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 smtClean="0">
                <a:solidFill>
                  <a:srgbClr val="6E6452"/>
                </a:solidFill>
                <a:cs typeface="Arial" panose="020B0604020202020204" pitchFamily="34" charset="0"/>
              </a:rPr>
              <a:t>3.a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smtClean="0">
                <a:solidFill>
                  <a:srgbClr val="6E6452"/>
                </a:solidFill>
                <a:latin typeface="+mn-lt"/>
                <a:cs typeface="Arial" panose="020B0604020202020204" pitchFamily="34" charset="0"/>
              </a:rPr>
              <a:t>Matériel de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smtClean="0">
                <a:solidFill>
                  <a:srgbClr val="6E6452"/>
                </a:solidFill>
                <a:latin typeface="+mn-lt"/>
                <a:cs typeface="Arial" panose="020B0604020202020204" pitchFamily="34" charset="0"/>
              </a:rPr>
              <a:t>qualité</a:t>
            </a:r>
            <a:endParaRPr kumimoji="0" lang="de-DE" sz="1600" u="none" strike="noStrike" kern="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+mn-lt"/>
              <a:cs typeface="Arial" panose="020B0604020202020204" pitchFamily="34" charset="0"/>
            </a:endParaRPr>
          </a:p>
        </p:txBody>
      </p:sp>
      <p:sp>
        <p:nvSpPr>
          <p:cNvPr id="21" name="Oval 72"/>
          <p:cNvSpPr/>
          <p:nvPr/>
        </p:nvSpPr>
        <p:spPr bwMode="ltGray">
          <a:xfrm>
            <a:off x="2085582" y="3251220"/>
            <a:ext cx="1368000" cy="1369546"/>
          </a:xfrm>
          <a:prstGeom prst="ellipse">
            <a:avLst/>
          </a:prstGeom>
          <a:solidFill>
            <a:srgbClr val="ECEBE8"/>
          </a:solidFill>
          <a:ln w="12700" cap="flat" cmpd="sng" algn="ctr">
            <a:solidFill>
              <a:srgbClr val="D0CBC1"/>
            </a:solidFill>
            <a:prstDash val="solid"/>
          </a:ln>
          <a:effectLst/>
        </p:spPr>
        <p:txBody>
          <a:bodyPr wrap="none" lIns="0" tIns="0" rIns="0" bIns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 smtClean="0">
                <a:solidFill>
                  <a:srgbClr val="FF0000"/>
                </a:solidFill>
                <a:cs typeface="Arial" panose="020B0604020202020204" pitchFamily="34" charset="0"/>
              </a:rPr>
              <a:t>2.a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smtClean="0">
                <a:solidFill>
                  <a:srgbClr val="6E6452"/>
                </a:solidFill>
                <a:cs typeface="Arial" panose="020B0604020202020204" pitchFamily="34" charset="0"/>
              </a:rPr>
              <a:t>Coût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smtClean="0">
                <a:solidFill>
                  <a:srgbClr val="6E6452"/>
                </a:solidFill>
                <a:cs typeface="Arial" panose="020B0604020202020204" pitchFamily="34" charset="0"/>
              </a:rPr>
              <a:t>raisonable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3268212"/>
            <a:ext cx="21336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8174" y="3244042"/>
            <a:ext cx="895564" cy="1447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Oval 72"/>
          <p:cNvSpPr/>
          <p:nvPr/>
        </p:nvSpPr>
        <p:spPr bwMode="ltGray">
          <a:xfrm>
            <a:off x="2729302" y="5191478"/>
            <a:ext cx="1368000" cy="1369546"/>
          </a:xfrm>
          <a:prstGeom prst="ellipse">
            <a:avLst/>
          </a:prstGeom>
          <a:solidFill>
            <a:srgbClr val="ECEBE8"/>
          </a:solidFill>
          <a:ln w="12700" cap="flat" cmpd="sng" algn="ctr">
            <a:solidFill>
              <a:srgbClr val="D0CBC1"/>
            </a:solidFill>
            <a:prstDash val="solid"/>
          </a:ln>
          <a:effectLst/>
        </p:spPr>
        <p:txBody>
          <a:bodyPr wrap="none" lIns="0" tIns="0" rIns="0" bIns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 smtClean="0">
                <a:solidFill>
                  <a:srgbClr val="FF0000"/>
                </a:solidFill>
                <a:cs typeface="Arial" panose="020B0604020202020204" pitchFamily="34" charset="0"/>
              </a:rPr>
              <a:t>3.a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smtClean="0">
                <a:solidFill>
                  <a:srgbClr val="6E6452"/>
                </a:solidFill>
                <a:cs typeface="Arial" panose="020B0604020202020204" pitchFamily="34" charset="0"/>
              </a:rPr>
              <a:t>Coût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smtClean="0">
                <a:solidFill>
                  <a:srgbClr val="6E6452"/>
                </a:solidFill>
                <a:cs typeface="Arial" panose="020B0604020202020204" pitchFamily="34" charset="0"/>
              </a:rPr>
              <a:t>raisonable</a:t>
            </a:r>
          </a:p>
        </p:txBody>
      </p:sp>
      <p:sp>
        <p:nvSpPr>
          <p:cNvPr id="24" name="Oval 71"/>
          <p:cNvSpPr/>
          <p:nvPr/>
        </p:nvSpPr>
        <p:spPr bwMode="ltGray">
          <a:xfrm>
            <a:off x="2085546" y="3280217"/>
            <a:ext cx="1368000" cy="1369546"/>
          </a:xfrm>
          <a:prstGeom prst="ellipse">
            <a:avLst/>
          </a:prstGeom>
          <a:solidFill>
            <a:srgbClr val="ECEBE8"/>
          </a:solidFill>
          <a:ln w="12700" cap="flat" cmpd="sng" algn="ctr">
            <a:solidFill>
              <a:srgbClr val="D0CBC1"/>
            </a:solidFill>
            <a:prstDash val="solid"/>
          </a:ln>
          <a:effectLst/>
        </p:spPr>
        <p:txBody>
          <a:bodyPr wrap="none" lIns="0" tIns="0" rIns="0" bIns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 smtClean="0">
                <a:solidFill>
                  <a:srgbClr val="6E6452"/>
                </a:solidFill>
                <a:cs typeface="Arial" panose="020B0604020202020204" pitchFamily="34" charset="0"/>
              </a:rPr>
              <a:t>2.a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smtClean="0">
                <a:solidFill>
                  <a:srgbClr val="6E6452"/>
                </a:solidFill>
                <a:latin typeface="+mn-lt"/>
                <a:cs typeface="Arial" panose="020B0604020202020204" pitchFamily="34" charset="0"/>
              </a:rPr>
              <a:t>Matériel de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smtClean="0">
                <a:solidFill>
                  <a:srgbClr val="6E6452"/>
                </a:solidFill>
                <a:latin typeface="+mn-lt"/>
                <a:cs typeface="Arial" panose="020B0604020202020204" pitchFamily="34" charset="0"/>
              </a:rPr>
              <a:t>qualité</a:t>
            </a:r>
            <a:endParaRPr kumimoji="0" lang="de-DE" sz="1600" u="none" strike="noStrike" kern="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+mn-lt"/>
              <a:cs typeface="Arial" panose="020B0604020202020204" pitchFamily="34" charset="0"/>
            </a:endParaRPr>
          </a:p>
        </p:txBody>
      </p:sp>
      <p:sp>
        <p:nvSpPr>
          <p:cNvPr id="25" name="Oval 69"/>
          <p:cNvSpPr/>
          <p:nvPr/>
        </p:nvSpPr>
        <p:spPr bwMode="ltGray">
          <a:xfrm>
            <a:off x="4936354" y="5177829"/>
            <a:ext cx="1368000" cy="1369546"/>
          </a:xfrm>
          <a:prstGeom prst="ellipse">
            <a:avLst/>
          </a:prstGeom>
          <a:solidFill>
            <a:srgbClr val="ECEBE8"/>
          </a:solidFill>
          <a:ln w="12700" cap="flat" cmpd="sng" algn="ctr">
            <a:solidFill>
              <a:srgbClr val="D0CBC1"/>
            </a:solidFill>
            <a:prstDash val="solid"/>
          </a:ln>
          <a:effectLst/>
        </p:spPr>
        <p:txBody>
          <a:bodyPr wrap="none" lIns="0" tIns="0" rIns="0" bIns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 smtClean="0">
                <a:solidFill>
                  <a:srgbClr val="FF0000"/>
                </a:solidFill>
                <a:cs typeface="Arial" panose="020B0604020202020204" pitchFamily="34" charset="0"/>
              </a:rPr>
              <a:t>3.b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smtClean="0">
                <a:solidFill>
                  <a:srgbClr val="6E6452"/>
                </a:solidFill>
                <a:cs typeface="Arial" panose="020B0604020202020204" pitchFamily="34" charset="0"/>
              </a:rPr>
              <a:t>Rentabilité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smtClean="0">
                <a:solidFill>
                  <a:srgbClr val="6E6452"/>
                </a:solidFill>
                <a:cs typeface="Arial" panose="020B0604020202020204" pitchFamily="34" charset="0"/>
              </a:rPr>
              <a:t>acceptable</a:t>
            </a:r>
            <a:endParaRPr lang="de-DE" sz="1600" kern="0" dirty="0">
              <a:solidFill>
                <a:srgbClr val="6E6452"/>
              </a:solidFill>
              <a:cs typeface="Arial" panose="020B0604020202020204" pitchFamily="34" charset="0"/>
            </a:endParaRPr>
          </a:p>
        </p:txBody>
      </p:sp>
      <p:sp>
        <p:nvSpPr>
          <p:cNvPr id="26" name="Oval 70"/>
          <p:cNvSpPr/>
          <p:nvPr/>
        </p:nvSpPr>
        <p:spPr bwMode="ltGray">
          <a:xfrm>
            <a:off x="5502798" y="3252922"/>
            <a:ext cx="1368000" cy="1369546"/>
          </a:xfrm>
          <a:prstGeom prst="ellipse">
            <a:avLst/>
          </a:prstGeom>
          <a:solidFill>
            <a:srgbClr val="ECEBE8"/>
          </a:solidFill>
          <a:ln w="12700" cap="flat" cmpd="sng" algn="ctr">
            <a:solidFill>
              <a:srgbClr val="D0CBC1"/>
            </a:solidFill>
            <a:prstDash val="solid"/>
          </a:ln>
          <a:effectLst/>
        </p:spPr>
        <p:txBody>
          <a:bodyPr wrap="none" lIns="0" tIns="0" rIns="0" bIns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 smtClean="0">
                <a:solidFill>
                  <a:srgbClr val="6E6452"/>
                </a:solidFill>
                <a:cs typeface="Arial" panose="020B0604020202020204" pitchFamily="34" charset="0"/>
              </a:rPr>
              <a:t>2.b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kern="0" dirty="0" smtClean="0">
                <a:solidFill>
                  <a:srgbClr val="6E6452"/>
                </a:solidFill>
                <a:latin typeface="Arial"/>
                <a:cs typeface="Arial" panose="020B0604020202020204" pitchFamily="34" charset="0"/>
              </a:rPr>
              <a:t>Capacité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kern="0" dirty="0" smtClean="0">
                <a:solidFill>
                  <a:srgbClr val="6E6452"/>
                </a:solidFill>
                <a:latin typeface="Arial"/>
                <a:cs typeface="Arial" panose="020B0604020202020204" pitchFamily="34" charset="0"/>
              </a:rPr>
              <a:t>adéquate</a:t>
            </a: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9187" y="1951630"/>
            <a:ext cx="1330658" cy="818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87151" y="5357441"/>
            <a:ext cx="1214651" cy="1185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51128" y="5565047"/>
            <a:ext cx="1215360" cy="908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10918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z-powerpoint-20141103-v3">
  <a:themeElements>
    <a:clrScheme name="GIZ Farbtabelle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D0CBC1"/>
      </a:accent2>
      <a:accent3>
        <a:srgbClr val="7C7563"/>
      </a:accent3>
      <a:accent4>
        <a:srgbClr val="660000"/>
      </a:accent4>
      <a:accent5>
        <a:srgbClr val="CC0000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Cover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giz-powerpoint-20141103-v3.potx</Template>
  <TotalTime>5118</TotalTime>
  <Words>1059</Words>
  <Application>Microsoft Office PowerPoint</Application>
  <PresentationFormat>Affichage à l'écran (4:3)</PresentationFormat>
  <Paragraphs>201</Paragraphs>
  <Slides>25</Slides>
  <Notes>10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25</vt:i4>
      </vt:variant>
    </vt:vector>
  </HeadingPairs>
  <TitlesOfParts>
    <vt:vector size="27" baseType="lpstr">
      <vt:lpstr>giz-powerpoint-20141103-v3</vt:lpstr>
      <vt:lpstr>Cover</vt:lpstr>
      <vt:lpstr>Evaluation technico-économique des projets de pompage solaire : gage de durabilité et rentabilité</vt:lpstr>
      <vt:lpstr>Diapositive 2</vt:lpstr>
      <vt:lpstr>Diapositive 3</vt:lpstr>
      <vt:lpstr>Contexte : émergence d’un marché dynamique du du pompage solaire depuis 2010</vt:lpstr>
      <vt:lpstr>Problématique : (1) Caractéristiques du marché des pompes solaires (Technologie nouvelle)</vt:lpstr>
      <vt:lpstr>Problématique : (2) Défis pour les évaluateurs des institutions de financement</vt:lpstr>
      <vt:lpstr>Objectif : Développer un guide simple d’évaluation des demandes de financement</vt:lpstr>
      <vt:lpstr>Diapositive 8</vt:lpstr>
      <vt:lpstr>Eléments clés de la réussite d’un projet de pompage solaire</vt:lpstr>
      <vt:lpstr>Composition du dossier de demande de financement</vt:lpstr>
      <vt:lpstr>Vérification des capacités techniques de l’installateur</vt:lpstr>
      <vt:lpstr>Vérification des informations de base</vt:lpstr>
      <vt:lpstr>Diapositive 13</vt:lpstr>
      <vt:lpstr>Vérification de la puissance proposée</vt:lpstr>
      <vt:lpstr>Vérification des caractéristiques techniques du système</vt:lpstr>
      <vt:lpstr>Vérification du prix proposé</vt:lpstr>
      <vt:lpstr>Ventilation du prix d’un système de pompage solaire</vt:lpstr>
      <vt:lpstr>Analyse rapide de la rentabilité du projet</vt:lpstr>
      <vt:lpstr>Analyse rapide de la rentabilité du projet</vt:lpstr>
      <vt:lpstr>Diapositive 20</vt:lpstr>
      <vt:lpstr>Formulaire : (1) Informations générales</vt:lpstr>
      <vt:lpstr>Formulaire : (2) Evaluation de l’installateur</vt:lpstr>
      <vt:lpstr>Formulaire : (2) Evaluation de l’installateur</vt:lpstr>
      <vt:lpstr>Formulaire : (3) Evaluation de l’offre technique et financière</vt:lpstr>
      <vt:lpstr>Diapositive 25</vt:lpstr>
    </vt:vector>
  </TitlesOfParts>
  <Company>Crossmedia Beratung und Design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Ira Olaleye</dc:creator>
  <cp:keywords>GIZ-Leerfolie</cp:keywords>
  <cp:lastModifiedBy>user</cp:lastModifiedBy>
  <cp:revision>371</cp:revision>
  <cp:lastPrinted>2015-01-16T15:06:12Z</cp:lastPrinted>
  <dcterms:created xsi:type="dcterms:W3CDTF">2013-03-28T07:18:44Z</dcterms:created>
  <dcterms:modified xsi:type="dcterms:W3CDTF">2017-05-16T10:56:51Z</dcterms:modified>
</cp:coreProperties>
</file>